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9" r:id="rId2"/>
    <p:sldId id="410" r:id="rId3"/>
    <p:sldId id="448" r:id="rId4"/>
    <p:sldId id="449" r:id="rId5"/>
    <p:sldId id="450" r:id="rId6"/>
    <p:sldId id="451" r:id="rId7"/>
    <p:sldId id="452" r:id="rId8"/>
    <p:sldId id="453" r:id="rId9"/>
    <p:sldId id="454" r:id="rId10"/>
    <p:sldId id="455" r:id="rId11"/>
    <p:sldId id="414" r:id="rId12"/>
    <p:sldId id="411" r:id="rId13"/>
  </p:sldIdLst>
  <p:sldSz cx="9906000" cy="6858000" type="A4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01E"/>
    <a:srgbClr val="2C5131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007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908" y="5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hiri" userId="72ee1650-8a47-4c1e-a9ab-4c5296074435" providerId="ADAL" clId="{E6E361FE-4181-42EA-B6E7-434428432993}"/>
    <pc:docChg chg="custSel addSld delSld modSld">
      <pc:chgData name="Christopher Phiri" userId="72ee1650-8a47-4c1e-a9ab-4c5296074435" providerId="ADAL" clId="{E6E361FE-4181-42EA-B6E7-434428432993}" dt="2026-07-23T07:25:36.902" v="2519" actId="47"/>
      <pc:docMkLst>
        <pc:docMk/>
      </pc:docMkLst>
      <pc:sldChg chg="del">
        <pc:chgData name="Christopher Phiri" userId="72ee1650-8a47-4c1e-a9ab-4c5296074435" providerId="ADAL" clId="{E6E361FE-4181-42EA-B6E7-434428432993}" dt="2026-07-23T06:36:16.581" v="0" actId="47"/>
        <pc:sldMkLst>
          <pc:docMk/>
          <pc:sldMk cId="1131731250" sldId="415"/>
        </pc:sldMkLst>
      </pc:sldChg>
      <pc:sldChg chg="del">
        <pc:chgData name="Christopher Phiri" userId="72ee1650-8a47-4c1e-a9ab-4c5296074435" providerId="ADAL" clId="{E6E361FE-4181-42EA-B6E7-434428432993}" dt="2026-07-23T06:37:02.727" v="56" actId="47"/>
        <pc:sldMkLst>
          <pc:docMk/>
          <pc:sldMk cId="2368818016" sldId="416"/>
        </pc:sldMkLst>
      </pc:sldChg>
      <pc:sldChg chg="del">
        <pc:chgData name="Christopher Phiri" userId="72ee1650-8a47-4c1e-a9ab-4c5296074435" providerId="ADAL" clId="{E6E361FE-4181-42EA-B6E7-434428432993}" dt="2026-07-23T06:38:19.776" v="142" actId="47"/>
        <pc:sldMkLst>
          <pc:docMk/>
          <pc:sldMk cId="3351111326" sldId="417"/>
        </pc:sldMkLst>
      </pc:sldChg>
      <pc:sldChg chg="del">
        <pc:chgData name="Christopher Phiri" userId="72ee1650-8a47-4c1e-a9ab-4c5296074435" providerId="ADAL" clId="{E6E361FE-4181-42EA-B6E7-434428432993}" dt="2026-07-23T06:40:20.886" v="270" actId="47"/>
        <pc:sldMkLst>
          <pc:docMk/>
          <pc:sldMk cId="1545154078" sldId="418"/>
        </pc:sldMkLst>
      </pc:sldChg>
      <pc:sldChg chg="del">
        <pc:chgData name="Christopher Phiri" userId="72ee1650-8a47-4c1e-a9ab-4c5296074435" providerId="ADAL" clId="{E6E361FE-4181-42EA-B6E7-434428432993}" dt="2026-07-23T06:41:32.590" v="350" actId="47"/>
        <pc:sldMkLst>
          <pc:docMk/>
          <pc:sldMk cId="503957790" sldId="419"/>
        </pc:sldMkLst>
      </pc:sldChg>
      <pc:sldChg chg="del">
        <pc:chgData name="Christopher Phiri" userId="72ee1650-8a47-4c1e-a9ab-4c5296074435" providerId="ADAL" clId="{E6E361FE-4181-42EA-B6E7-434428432993}" dt="2026-07-23T06:43:37.383" v="432" actId="47"/>
        <pc:sldMkLst>
          <pc:docMk/>
          <pc:sldMk cId="2019758385" sldId="420"/>
        </pc:sldMkLst>
      </pc:sldChg>
      <pc:sldChg chg="del">
        <pc:chgData name="Christopher Phiri" userId="72ee1650-8a47-4c1e-a9ab-4c5296074435" providerId="ADAL" clId="{E6E361FE-4181-42EA-B6E7-434428432993}" dt="2026-07-23T06:44:30.789" v="509" actId="47"/>
        <pc:sldMkLst>
          <pc:docMk/>
          <pc:sldMk cId="4233846845" sldId="421"/>
        </pc:sldMkLst>
      </pc:sldChg>
      <pc:sldChg chg="del">
        <pc:chgData name="Christopher Phiri" userId="72ee1650-8a47-4c1e-a9ab-4c5296074435" providerId="ADAL" clId="{E6E361FE-4181-42EA-B6E7-434428432993}" dt="2026-07-23T06:45:10.853" v="590" actId="47"/>
        <pc:sldMkLst>
          <pc:docMk/>
          <pc:sldMk cId="1099017723" sldId="422"/>
        </pc:sldMkLst>
      </pc:sldChg>
      <pc:sldChg chg="del">
        <pc:chgData name="Christopher Phiri" userId="72ee1650-8a47-4c1e-a9ab-4c5296074435" providerId="ADAL" clId="{E6E361FE-4181-42EA-B6E7-434428432993}" dt="2026-07-23T06:46:36.045" v="668" actId="47"/>
        <pc:sldMkLst>
          <pc:docMk/>
          <pc:sldMk cId="4282704906" sldId="423"/>
        </pc:sldMkLst>
      </pc:sldChg>
      <pc:sldChg chg="del">
        <pc:chgData name="Christopher Phiri" userId="72ee1650-8a47-4c1e-a9ab-4c5296074435" providerId="ADAL" clId="{E6E361FE-4181-42EA-B6E7-434428432993}" dt="2026-07-23T06:47:18.625" v="731" actId="47"/>
        <pc:sldMkLst>
          <pc:docMk/>
          <pc:sldMk cId="549840570" sldId="424"/>
        </pc:sldMkLst>
      </pc:sldChg>
      <pc:sldChg chg="del">
        <pc:chgData name="Christopher Phiri" userId="72ee1650-8a47-4c1e-a9ab-4c5296074435" providerId="ADAL" clId="{E6E361FE-4181-42EA-B6E7-434428432993}" dt="2026-07-23T06:48:28.889" v="806" actId="47"/>
        <pc:sldMkLst>
          <pc:docMk/>
          <pc:sldMk cId="1970284588" sldId="425"/>
        </pc:sldMkLst>
      </pc:sldChg>
      <pc:sldChg chg="del">
        <pc:chgData name="Christopher Phiri" userId="72ee1650-8a47-4c1e-a9ab-4c5296074435" providerId="ADAL" clId="{E6E361FE-4181-42EA-B6E7-434428432993}" dt="2026-07-23T06:54:58.171" v="950" actId="47"/>
        <pc:sldMkLst>
          <pc:docMk/>
          <pc:sldMk cId="2190165341" sldId="426"/>
        </pc:sldMkLst>
      </pc:sldChg>
      <pc:sldChg chg="del">
        <pc:chgData name="Christopher Phiri" userId="72ee1650-8a47-4c1e-a9ab-4c5296074435" providerId="ADAL" clId="{E6E361FE-4181-42EA-B6E7-434428432993}" dt="2026-07-23T06:55:58.072" v="1012" actId="47"/>
        <pc:sldMkLst>
          <pc:docMk/>
          <pc:sldMk cId="3729527689" sldId="427"/>
        </pc:sldMkLst>
      </pc:sldChg>
      <pc:sldChg chg="del">
        <pc:chgData name="Christopher Phiri" userId="72ee1650-8a47-4c1e-a9ab-4c5296074435" providerId="ADAL" clId="{E6E361FE-4181-42EA-B6E7-434428432993}" dt="2026-07-23T06:57:40.642" v="1130" actId="47"/>
        <pc:sldMkLst>
          <pc:docMk/>
          <pc:sldMk cId="677542689" sldId="428"/>
        </pc:sldMkLst>
      </pc:sldChg>
      <pc:sldChg chg="del">
        <pc:chgData name="Christopher Phiri" userId="72ee1650-8a47-4c1e-a9ab-4c5296074435" providerId="ADAL" clId="{E6E361FE-4181-42EA-B6E7-434428432993}" dt="2026-07-23T06:58:50.587" v="1230" actId="47"/>
        <pc:sldMkLst>
          <pc:docMk/>
          <pc:sldMk cId="1332307721" sldId="429"/>
        </pc:sldMkLst>
      </pc:sldChg>
      <pc:sldChg chg="del">
        <pc:chgData name="Christopher Phiri" userId="72ee1650-8a47-4c1e-a9ab-4c5296074435" providerId="ADAL" clId="{E6E361FE-4181-42EA-B6E7-434428432993}" dt="2026-07-23T06:59:58.191" v="1318" actId="47"/>
        <pc:sldMkLst>
          <pc:docMk/>
          <pc:sldMk cId="134838709" sldId="430"/>
        </pc:sldMkLst>
      </pc:sldChg>
      <pc:sldChg chg="del">
        <pc:chgData name="Christopher Phiri" userId="72ee1650-8a47-4c1e-a9ab-4c5296074435" providerId="ADAL" clId="{E6E361FE-4181-42EA-B6E7-434428432993}" dt="2026-07-23T07:00:53.288" v="1382" actId="47"/>
        <pc:sldMkLst>
          <pc:docMk/>
          <pc:sldMk cId="482442507" sldId="431"/>
        </pc:sldMkLst>
      </pc:sldChg>
      <pc:sldChg chg="del">
        <pc:chgData name="Christopher Phiri" userId="72ee1650-8a47-4c1e-a9ab-4c5296074435" providerId="ADAL" clId="{E6E361FE-4181-42EA-B6E7-434428432993}" dt="2026-07-23T07:06:59.319" v="1481" actId="47"/>
        <pc:sldMkLst>
          <pc:docMk/>
          <pc:sldMk cId="1734634943" sldId="432"/>
        </pc:sldMkLst>
      </pc:sldChg>
      <pc:sldChg chg="del">
        <pc:chgData name="Christopher Phiri" userId="72ee1650-8a47-4c1e-a9ab-4c5296074435" providerId="ADAL" clId="{E6E361FE-4181-42EA-B6E7-434428432993}" dt="2026-07-23T07:08:05.009" v="1577" actId="47"/>
        <pc:sldMkLst>
          <pc:docMk/>
          <pc:sldMk cId="1828118641" sldId="433"/>
        </pc:sldMkLst>
      </pc:sldChg>
      <pc:sldChg chg="del">
        <pc:chgData name="Christopher Phiri" userId="72ee1650-8a47-4c1e-a9ab-4c5296074435" providerId="ADAL" clId="{E6E361FE-4181-42EA-B6E7-434428432993}" dt="2026-07-23T07:08:55.913" v="1634" actId="47"/>
        <pc:sldMkLst>
          <pc:docMk/>
          <pc:sldMk cId="171727210" sldId="434"/>
        </pc:sldMkLst>
      </pc:sldChg>
      <pc:sldChg chg="del">
        <pc:chgData name="Christopher Phiri" userId="72ee1650-8a47-4c1e-a9ab-4c5296074435" providerId="ADAL" clId="{E6E361FE-4181-42EA-B6E7-434428432993}" dt="2026-07-23T07:09:15.609" v="1648" actId="47"/>
        <pc:sldMkLst>
          <pc:docMk/>
          <pc:sldMk cId="3502555949" sldId="435"/>
        </pc:sldMkLst>
      </pc:sldChg>
      <pc:sldChg chg="del">
        <pc:chgData name="Christopher Phiri" userId="72ee1650-8a47-4c1e-a9ab-4c5296074435" providerId="ADAL" clId="{E6E361FE-4181-42EA-B6E7-434428432993}" dt="2026-07-23T07:10:51.954" v="1796" actId="47"/>
        <pc:sldMkLst>
          <pc:docMk/>
          <pc:sldMk cId="1389061796" sldId="436"/>
        </pc:sldMkLst>
      </pc:sldChg>
      <pc:sldChg chg="del">
        <pc:chgData name="Christopher Phiri" userId="72ee1650-8a47-4c1e-a9ab-4c5296074435" providerId="ADAL" clId="{E6E361FE-4181-42EA-B6E7-434428432993}" dt="2026-07-23T07:12:20.695" v="1880" actId="47"/>
        <pc:sldMkLst>
          <pc:docMk/>
          <pc:sldMk cId="1572770399" sldId="437"/>
        </pc:sldMkLst>
      </pc:sldChg>
      <pc:sldChg chg="del">
        <pc:chgData name="Christopher Phiri" userId="72ee1650-8a47-4c1e-a9ab-4c5296074435" providerId="ADAL" clId="{E6E361FE-4181-42EA-B6E7-434428432993}" dt="2026-07-23T07:13:29.039" v="1965" actId="47"/>
        <pc:sldMkLst>
          <pc:docMk/>
          <pc:sldMk cId="2831985351" sldId="438"/>
        </pc:sldMkLst>
      </pc:sldChg>
      <pc:sldChg chg="del">
        <pc:chgData name="Christopher Phiri" userId="72ee1650-8a47-4c1e-a9ab-4c5296074435" providerId="ADAL" clId="{E6E361FE-4181-42EA-B6E7-434428432993}" dt="2026-07-23T07:14:14.527" v="2018" actId="47"/>
        <pc:sldMkLst>
          <pc:docMk/>
          <pc:sldMk cId="264512065" sldId="439"/>
        </pc:sldMkLst>
      </pc:sldChg>
      <pc:sldChg chg="del">
        <pc:chgData name="Christopher Phiri" userId="72ee1650-8a47-4c1e-a9ab-4c5296074435" providerId="ADAL" clId="{E6E361FE-4181-42EA-B6E7-434428432993}" dt="2026-07-23T07:14:50.539" v="2063" actId="47"/>
        <pc:sldMkLst>
          <pc:docMk/>
          <pc:sldMk cId="2958005058" sldId="440"/>
        </pc:sldMkLst>
      </pc:sldChg>
      <pc:sldChg chg="del">
        <pc:chgData name="Christopher Phiri" userId="72ee1650-8a47-4c1e-a9ab-4c5296074435" providerId="ADAL" clId="{E6E361FE-4181-42EA-B6E7-434428432993}" dt="2026-07-23T07:15:18.381" v="2125" actId="47"/>
        <pc:sldMkLst>
          <pc:docMk/>
          <pc:sldMk cId="64110455" sldId="441"/>
        </pc:sldMkLst>
      </pc:sldChg>
      <pc:sldChg chg="del">
        <pc:chgData name="Christopher Phiri" userId="72ee1650-8a47-4c1e-a9ab-4c5296074435" providerId="ADAL" clId="{E6E361FE-4181-42EA-B6E7-434428432993}" dt="2026-07-23T07:16:35.998" v="2144" actId="47"/>
        <pc:sldMkLst>
          <pc:docMk/>
          <pc:sldMk cId="1688619648" sldId="442"/>
        </pc:sldMkLst>
      </pc:sldChg>
      <pc:sldChg chg="del">
        <pc:chgData name="Christopher Phiri" userId="72ee1650-8a47-4c1e-a9ab-4c5296074435" providerId="ADAL" clId="{E6E361FE-4181-42EA-B6E7-434428432993}" dt="2026-07-23T07:21:21.822" v="2297" actId="47"/>
        <pc:sldMkLst>
          <pc:docMk/>
          <pc:sldMk cId="349049912" sldId="443"/>
        </pc:sldMkLst>
      </pc:sldChg>
      <pc:sldChg chg="del">
        <pc:chgData name="Christopher Phiri" userId="72ee1650-8a47-4c1e-a9ab-4c5296074435" providerId="ADAL" clId="{E6E361FE-4181-42EA-B6E7-434428432993}" dt="2026-07-23T07:19:58.923" v="2239" actId="47"/>
        <pc:sldMkLst>
          <pc:docMk/>
          <pc:sldMk cId="2009570102" sldId="444"/>
        </pc:sldMkLst>
      </pc:sldChg>
      <pc:sldChg chg="del">
        <pc:chgData name="Christopher Phiri" userId="72ee1650-8a47-4c1e-a9ab-4c5296074435" providerId="ADAL" clId="{E6E361FE-4181-42EA-B6E7-434428432993}" dt="2026-07-23T07:22:14.335" v="2372" actId="47"/>
        <pc:sldMkLst>
          <pc:docMk/>
          <pc:sldMk cId="3747969803" sldId="445"/>
        </pc:sldMkLst>
      </pc:sldChg>
      <pc:sldChg chg="del">
        <pc:chgData name="Christopher Phiri" userId="72ee1650-8a47-4c1e-a9ab-4c5296074435" providerId="ADAL" clId="{E6E361FE-4181-42EA-B6E7-434428432993}" dt="2026-07-23T07:25:36.902" v="2519" actId="47"/>
        <pc:sldMkLst>
          <pc:docMk/>
          <pc:sldMk cId="3054438764" sldId="446"/>
        </pc:sldMkLst>
      </pc:sldChg>
      <pc:sldChg chg="del">
        <pc:chgData name="Christopher Phiri" userId="72ee1650-8a47-4c1e-a9ab-4c5296074435" providerId="ADAL" clId="{E6E361FE-4181-42EA-B6E7-434428432993}" dt="2026-07-23T07:23:31.941" v="2450" actId="47"/>
        <pc:sldMkLst>
          <pc:docMk/>
          <pc:sldMk cId="3165291214" sldId="447"/>
        </pc:sldMkLst>
      </pc:sldChg>
      <pc:sldChg chg="modSp mod">
        <pc:chgData name="Christopher Phiri" userId="72ee1650-8a47-4c1e-a9ab-4c5296074435" providerId="ADAL" clId="{E6E361FE-4181-42EA-B6E7-434428432993}" dt="2026-07-23T06:41:27.227" v="349" actId="20577"/>
        <pc:sldMkLst>
          <pc:docMk/>
          <pc:sldMk cId="3409117782" sldId="448"/>
        </pc:sldMkLst>
        <pc:spChg chg="mod">
          <ac:chgData name="Christopher Phiri" userId="72ee1650-8a47-4c1e-a9ab-4c5296074435" providerId="ADAL" clId="{E6E361FE-4181-42EA-B6E7-434428432993}" dt="2026-07-23T06:41:27.227" v="349" actId="20577"/>
          <ac:spMkLst>
            <pc:docMk/>
            <pc:sldMk cId="3409117782" sldId="448"/>
            <ac:spMk id="3" creationId="{EC2E8497-5A0B-6D76-7C8E-09E55BA78274}"/>
          </ac:spMkLst>
        </pc:spChg>
      </pc:sldChg>
      <pc:sldChg chg="modSp new mod">
        <pc:chgData name="Christopher Phiri" userId="72ee1650-8a47-4c1e-a9ab-4c5296074435" providerId="ADAL" clId="{E6E361FE-4181-42EA-B6E7-434428432993}" dt="2026-07-23T06:46:33.933" v="667" actId="20577"/>
        <pc:sldMkLst>
          <pc:docMk/>
          <pc:sldMk cId="2477567318" sldId="449"/>
        </pc:sldMkLst>
        <pc:spChg chg="mod">
          <ac:chgData name="Christopher Phiri" userId="72ee1650-8a47-4c1e-a9ab-4c5296074435" providerId="ADAL" clId="{E6E361FE-4181-42EA-B6E7-434428432993}" dt="2026-07-23T06:42:36.789" v="362" actId="1076"/>
          <ac:spMkLst>
            <pc:docMk/>
            <pc:sldMk cId="2477567318" sldId="449"/>
            <ac:spMk id="2" creationId="{89257796-FE69-0C4D-F3A0-F5B99F19EE77}"/>
          </ac:spMkLst>
        </pc:spChg>
        <pc:spChg chg="mod">
          <ac:chgData name="Christopher Phiri" userId="72ee1650-8a47-4c1e-a9ab-4c5296074435" providerId="ADAL" clId="{E6E361FE-4181-42EA-B6E7-434428432993}" dt="2026-07-23T06:46:33.933" v="667" actId="20577"/>
          <ac:spMkLst>
            <pc:docMk/>
            <pc:sldMk cId="2477567318" sldId="449"/>
            <ac:spMk id="3" creationId="{B8D7EF80-5E4B-717E-31EA-F0338281567B}"/>
          </ac:spMkLst>
        </pc:spChg>
      </pc:sldChg>
      <pc:sldChg chg="modSp new mod">
        <pc:chgData name="Christopher Phiri" userId="72ee1650-8a47-4c1e-a9ab-4c5296074435" providerId="ADAL" clId="{E6E361FE-4181-42EA-B6E7-434428432993}" dt="2026-07-23T06:48:56.193" v="818" actId="1076"/>
        <pc:sldMkLst>
          <pc:docMk/>
          <pc:sldMk cId="2858976310" sldId="450"/>
        </pc:sldMkLst>
        <pc:spChg chg="mod">
          <ac:chgData name="Christopher Phiri" userId="72ee1650-8a47-4c1e-a9ab-4c5296074435" providerId="ADAL" clId="{E6E361FE-4181-42EA-B6E7-434428432993}" dt="2026-07-23T06:48:56.193" v="818" actId="1076"/>
          <ac:spMkLst>
            <pc:docMk/>
            <pc:sldMk cId="2858976310" sldId="450"/>
            <ac:spMk id="2" creationId="{34FEF4A2-BF93-C308-0CCB-36F45FF9FBF1}"/>
          </ac:spMkLst>
        </pc:spChg>
        <pc:spChg chg="mod">
          <ac:chgData name="Christopher Phiri" userId="72ee1650-8a47-4c1e-a9ab-4c5296074435" providerId="ADAL" clId="{E6E361FE-4181-42EA-B6E7-434428432993}" dt="2026-07-23T06:48:15.841" v="805" actId="20577"/>
          <ac:spMkLst>
            <pc:docMk/>
            <pc:sldMk cId="2858976310" sldId="450"/>
            <ac:spMk id="3" creationId="{46F053E1-8C2A-942E-0439-90A974C94685}"/>
          </ac:spMkLst>
        </pc:spChg>
      </pc:sldChg>
      <pc:sldChg chg="modSp new mod">
        <pc:chgData name="Christopher Phiri" userId="72ee1650-8a47-4c1e-a9ab-4c5296074435" providerId="ADAL" clId="{E6E361FE-4181-42EA-B6E7-434428432993}" dt="2026-07-23T06:59:55.482" v="1317" actId="20577"/>
        <pc:sldMkLst>
          <pc:docMk/>
          <pc:sldMk cId="2638698087" sldId="451"/>
        </pc:sldMkLst>
        <pc:spChg chg="mod">
          <ac:chgData name="Christopher Phiri" userId="72ee1650-8a47-4c1e-a9ab-4c5296074435" providerId="ADAL" clId="{E6E361FE-4181-42EA-B6E7-434428432993}" dt="2026-07-23T06:49:35.233" v="840" actId="1076"/>
          <ac:spMkLst>
            <pc:docMk/>
            <pc:sldMk cId="2638698087" sldId="451"/>
            <ac:spMk id="2" creationId="{56014ACF-1BEC-2540-0416-844C2A2A4810}"/>
          </ac:spMkLst>
        </pc:spChg>
        <pc:spChg chg="mod">
          <ac:chgData name="Christopher Phiri" userId="72ee1650-8a47-4c1e-a9ab-4c5296074435" providerId="ADAL" clId="{E6E361FE-4181-42EA-B6E7-434428432993}" dt="2026-07-23T06:59:55.482" v="1317" actId="20577"/>
          <ac:spMkLst>
            <pc:docMk/>
            <pc:sldMk cId="2638698087" sldId="451"/>
            <ac:spMk id="3" creationId="{F6D16831-3D2A-5FF9-57A3-B122B3441E33}"/>
          </ac:spMkLst>
        </pc:spChg>
      </pc:sldChg>
      <pc:sldChg chg="modSp new mod">
        <pc:chgData name="Christopher Phiri" userId="72ee1650-8a47-4c1e-a9ab-4c5296074435" providerId="ADAL" clId="{E6E361FE-4181-42EA-B6E7-434428432993}" dt="2026-07-23T07:01:13.982" v="1384" actId="1076"/>
        <pc:sldMkLst>
          <pc:docMk/>
          <pc:sldMk cId="816289051" sldId="452"/>
        </pc:sldMkLst>
        <pc:spChg chg="mod">
          <ac:chgData name="Christopher Phiri" userId="72ee1650-8a47-4c1e-a9ab-4c5296074435" providerId="ADAL" clId="{E6E361FE-4181-42EA-B6E7-434428432993}" dt="2026-07-23T07:01:13.982" v="1384" actId="1076"/>
          <ac:spMkLst>
            <pc:docMk/>
            <pc:sldMk cId="816289051" sldId="452"/>
            <ac:spMk id="2" creationId="{F975ABB3-A818-EE20-3E0B-A61449252177}"/>
          </ac:spMkLst>
        </pc:spChg>
        <pc:spChg chg="mod">
          <ac:chgData name="Christopher Phiri" userId="72ee1650-8a47-4c1e-a9ab-4c5296074435" providerId="ADAL" clId="{E6E361FE-4181-42EA-B6E7-434428432993}" dt="2026-07-23T07:00:50.396" v="1381" actId="20577"/>
          <ac:spMkLst>
            <pc:docMk/>
            <pc:sldMk cId="816289051" sldId="452"/>
            <ac:spMk id="3" creationId="{8BDF0D4C-F7B9-6C0E-2AC3-EA758F613043}"/>
          </ac:spMkLst>
        </pc:spChg>
      </pc:sldChg>
      <pc:sldChg chg="modSp new mod">
        <pc:chgData name="Christopher Phiri" userId="72ee1650-8a47-4c1e-a9ab-4c5296074435" providerId="ADAL" clId="{E6E361FE-4181-42EA-B6E7-434428432993}" dt="2026-07-23T07:10:47.085" v="1795" actId="20577"/>
        <pc:sldMkLst>
          <pc:docMk/>
          <pc:sldMk cId="4047884105" sldId="453"/>
        </pc:sldMkLst>
        <pc:spChg chg="mod">
          <ac:chgData name="Christopher Phiri" userId="72ee1650-8a47-4c1e-a9ab-4c5296074435" providerId="ADAL" clId="{E6E361FE-4181-42EA-B6E7-434428432993}" dt="2026-07-23T07:01:43.871" v="1399" actId="1076"/>
          <ac:spMkLst>
            <pc:docMk/>
            <pc:sldMk cId="4047884105" sldId="453"/>
            <ac:spMk id="2" creationId="{6AEA6314-7C0D-ED61-0BD7-3B33EABA55FA}"/>
          </ac:spMkLst>
        </pc:spChg>
        <pc:spChg chg="mod">
          <ac:chgData name="Christopher Phiri" userId="72ee1650-8a47-4c1e-a9ab-4c5296074435" providerId="ADAL" clId="{E6E361FE-4181-42EA-B6E7-434428432993}" dt="2026-07-23T07:10:47.085" v="1795" actId="20577"/>
          <ac:spMkLst>
            <pc:docMk/>
            <pc:sldMk cId="4047884105" sldId="453"/>
            <ac:spMk id="3" creationId="{BA9776FF-56B3-2A9C-B0D2-83636D18EE7A}"/>
          </ac:spMkLst>
        </pc:spChg>
      </pc:sldChg>
      <pc:sldChg chg="modSp new mod">
        <pc:chgData name="Christopher Phiri" userId="72ee1650-8a47-4c1e-a9ab-4c5296074435" providerId="ADAL" clId="{E6E361FE-4181-42EA-B6E7-434428432993}" dt="2026-07-23T07:16:33.626" v="2143" actId="20577"/>
        <pc:sldMkLst>
          <pc:docMk/>
          <pc:sldMk cId="3756551144" sldId="454"/>
        </pc:sldMkLst>
        <pc:spChg chg="mod">
          <ac:chgData name="Christopher Phiri" userId="72ee1650-8a47-4c1e-a9ab-4c5296074435" providerId="ADAL" clId="{E6E361FE-4181-42EA-B6E7-434428432993}" dt="2026-07-23T07:11:18.140" v="1813" actId="1076"/>
          <ac:spMkLst>
            <pc:docMk/>
            <pc:sldMk cId="3756551144" sldId="454"/>
            <ac:spMk id="2" creationId="{A8A4CE7D-DA23-D4E2-D2DA-BCDEC54F2C18}"/>
          </ac:spMkLst>
        </pc:spChg>
        <pc:spChg chg="mod">
          <ac:chgData name="Christopher Phiri" userId="72ee1650-8a47-4c1e-a9ab-4c5296074435" providerId="ADAL" clId="{E6E361FE-4181-42EA-B6E7-434428432993}" dt="2026-07-23T07:16:33.626" v="2143" actId="20577"/>
          <ac:spMkLst>
            <pc:docMk/>
            <pc:sldMk cId="3756551144" sldId="454"/>
            <ac:spMk id="3" creationId="{D8F421A6-7135-C121-3C56-C1BAA4F07A8A}"/>
          </ac:spMkLst>
        </pc:spChg>
      </pc:sldChg>
      <pc:sldChg chg="modSp new mod">
        <pc:chgData name="Christopher Phiri" userId="72ee1650-8a47-4c1e-a9ab-4c5296074435" providerId="ADAL" clId="{E6E361FE-4181-42EA-B6E7-434428432993}" dt="2026-07-23T07:25:34.086" v="2518" actId="20577"/>
        <pc:sldMkLst>
          <pc:docMk/>
          <pc:sldMk cId="250600283" sldId="455"/>
        </pc:sldMkLst>
        <pc:spChg chg="mod">
          <ac:chgData name="Christopher Phiri" userId="72ee1650-8a47-4c1e-a9ab-4c5296074435" providerId="ADAL" clId="{E6E361FE-4181-42EA-B6E7-434428432993}" dt="2026-07-23T07:16:54.273" v="2147" actId="1076"/>
          <ac:spMkLst>
            <pc:docMk/>
            <pc:sldMk cId="250600283" sldId="455"/>
            <ac:spMk id="2" creationId="{6FD4D1FE-C230-243D-436B-4D2B4310567A}"/>
          </ac:spMkLst>
        </pc:spChg>
        <pc:spChg chg="mod">
          <ac:chgData name="Christopher Phiri" userId="72ee1650-8a47-4c1e-a9ab-4c5296074435" providerId="ADAL" clId="{E6E361FE-4181-42EA-B6E7-434428432993}" dt="2026-07-23T07:25:34.086" v="2518" actId="20577"/>
          <ac:spMkLst>
            <pc:docMk/>
            <pc:sldMk cId="250600283" sldId="455"/>
            <ac:spMk id="3" creationId="{FC58B21E-0E6F-2876-12BA-117598A86B2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B033A-F01D-0F44-A9D9-F5216CFE8F05}" type="datetimeFigureOut">
              <a:rPr lang="en-US" smtClean="0"/>
              <a:pPr/>
              <a:t>7/23/2026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95C03F-A81D-6A45-B333-E7A057F1CD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955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3ED84F-C682-0947-9405-5F9E6CCC9BBC}" type="datetimeFigureOut">
              <a:rPr lang="en-US" smtClean="0"/>
              <a:pPr/>
              <a:t>7/23/2026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744538"/>
            <a:ext cx="537845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9D29D2-06BA-CD44-B037-CDB34617D4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941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DADDA-B8FB-AA4B-A887-6C5CDF283F9E}" type="datetime1">
              <a:rPr lang="en-ZA" smtClean="0"/>
              <a:t>2026/07/23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22700" y="6356351"/>
            <a:ext cx="2311400" cy="365125"/>
          </a:xfrm>
        </p:spPr>
        <p:txBody>
          <a:bodyPr/>
          <a:lstStyle>
            <a:lvl1pPr algn="ctr">
              <a:defRPr/>
            </a:lvl1pPr>
          </a:lstStyle>
          <a:p>
            <a:fld id="{39AC5568-C467-DA4E-A229-6C912B895C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34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09248-151B-8B40-98A3-181CEA1C3273}" type="datetime1">
              <a:rPr lang="en-ZA" smtClean="0"/>
              <a:t>2026/07/23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22700" y="6356351"/>
            <a:ext cx="2311400" cy="365125"/>
          </a:xfrm>
        </p:spPr>
        <p:txBody>
          <a:bodyPr/>
          <a:lstStyle>
            <a:lvl1pPr algn="ctr">
              <a:defRPr/>
            </a:lvl1pPr>
          </a:lstStyle>
          <a:p>
            <a:fld id="{39AC5568-C467-DA4E-A229-6C912B895C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47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353B0-197E-6F4B-8797-DD3362712B24}" type="datetime1">
              <a:rPr lang="en-ZA" smtClean="0"/>
              <a:t>2026/07/23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22700" y="6356351"/>
            <a:ext cx="2311400" cy="365125"/>
          </a:xfrm>
        </p:spPr>
        <p:txBody>
          <a:bodyPr/>
          <a:lstStyle>
            <a:lvl1pPr algn="ctr">
              <a:defRPr/>
            </a:lvl1pPr>
          </a:lstStyle>
          <a:p>
            <a:fld id="{39AC5568-C467-DA4E-A229-6C912B895C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492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8F32E-946D-884E-8F53-E56AD64B34A4}" type="datetime1">
              <a:rPr lang="en-ZA" smtClean="0"/>
              <a:t>2026/07/23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22700" y="6356351"/>
            <a:ext cx="2311400" cy="365125"/>
          </a:xfrm>
        </p:spPr>
        <p:txBody>
          <a:bodyPr/>
          <a:lstStyle>
            <a:lvl1pPr algn="ctr">
              <a:defRPr/>
            </a:lvl1pPr>
          </a:lstStyle>
          <a:p>
            <a:fld id="{39AC5568-C467-DA4E-A229-6C912B895C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899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0D73E-7D69-BA43-B4BA-48A221F288A3}" type="datetime1">
              <a:rPr lang="en-ZA" smtClean="0"/>
              <a:t>2026/07/23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22700" y="6356351"/>
            <a:ext cx="2311400" cy="365125"/>
          </a:xfrm>
        </p:spPr>
        <p:txBody>
          <a:bodyPr/>
          <a:lstStyle>
            <a:lvl1pPr algn="ctr">
              <a:defRPr/>
            </a:lvl1pPr>
          </a:lstStyle>
          <a:p>
            <a:fld id="{39AC5568-C467-DA4E-A229-6C912B895C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448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7DD5-7A7D-2242-9B38-DACB8F8D4546}" type="datetime1">
              <a:rPr lang="en-ZA" smtClean="0"/>
              <a:t>2026/07/23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5568-C467-DA4E-A229-6C912B895C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08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5DB1D-5210-E94D-BE03-C1259CA517AD}" type="datetime1">
              <a:rPr lang="en-ZA" smtClean="0"/>
              <a:t>2026/07/23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5568-C467-DA4E-A229-6C912B895CA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0788CE-FBCF-5F30-606C-C33278976B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5732" y="1570027"/>
            <a:ext cx="9905999" cy="47336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0CE56D-00FF-51F1-67E3-A8337FE2DCBB}"/>
              </a:ext>
            </a:extLst>
          </p:cNvPr>
          <p:cNvCxnSpPr>
            <a:cxnSpLocks/>
          </p:cNvCxnSpPr>
          <p:nvPr userDrawn="1"/>
        </p:nvCxnSpPr>
        <p:spPr>
          <a:xfrm>
            <a:off x="-55732" y="1597616"/>
            <a:ext cx="9906000" cy="0"/>
          </a:xfrm>
          <a:prstGeom prst="line">
            <a:avLst/>
          </a:prstGeom>
          <a:ln>
            <a:solidFill>
              <a:srgbClr val="2C5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white background with green text&#10;&#10;AI-generated content may be incorrect.">
            <a:extLst>
              <a:ext uri="{FF2B5EF4-FFF2-40B4-BE49-F238E27FC236}">
                <a16:creationId xmlns:a16="http://schemas.microsoft.com/office/drawing/2014/main" id="{D50AB339-1F46-8AAE-D70F-30A370D348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02253" y="2095782"/>
            <a:ext cx="9507638" cy="672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69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6B051-D977-1646-A2CA-85C67CA1E78F}" type="datetime1">
              <a:rPr lang="en-ZA" smtClean="0"/>
              <a:t>2026/07/23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5568-C467-DA4E-A229-6C912B895C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00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A9591-4CA4-B844-A168-479974686812}" type="datetime1">
              <a:rPr lang="en-ZA" smtClean="0"/>
              <a:t>2026/07/23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22700" y="6356351"/>
            <a:ext cx="2311400" cy="365125"/>
          </a:xfrm>
        </p:spPr>
        <p:txBody>
          <a:bodyPr/>
          <a:lstStyle>
            <a:lvl1pPr algn="ctr">
              <a:defRPr/>
            </a:lvl1pPr>
          </a:lstStyle>
          <a:p>
            <a:fld id="{39AC5568-C467-DA4E-A229-6C912B895C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779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40A4A-D126-5E4D-8CBB-234F3F7FC16F}" type="datetime1">
              <a:rPr lang="en-ZA" smtClean="0"/>
              <a:t>2026/07/23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22700" y="6356351"/>
            <a:ext cx="2311400" cy="365125"/>
          </a:xfrm>
        </p:spPr>
        <p:txBody>
          <a:bodyPr/>
          <a:lstStyle>
            <a:lvl1pPr algn="ctr">
              <a:defRPr/>
            </a:lvl1pPr>
          </a:lstStyle>
          <a:p>
            <a:fld id="{39AC5568-C467-DA4E-A229-6C912B895C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32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44D-DFDA-B34E-BEEE-857B1537E870}" type="datetime1">
              <a:rPr lang="en-ZA" smtClean="0"/>
              <a:t>2026/07/23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22700" y="6356351"/>
            <a:ext cx="2311400" cy="365125"/>
          </a:xfrm>
        </p:spPr>
        <p:txBody>
          <a:bodyPr/>
          <a:lstStyle>
            <a:lvl1pPr algn="ctr">
              <a:defRPr/>
            </a:lvl1pPr>
          </a:lstStyle>
          <a:p>
            <a:fld id="{39AC5568-C467-DA4E-A229-6C912B895C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853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white background with green text&#10;&#10;AI-generated content may be incorrect.">
            <a:extLst>
              <a:ext uri="{FF2B5EF4-FFF2-40B4-BE49-F238E27FC236}">
                <a16:creationId xmlns:a16="http://schemas.microsoft.com/office/drawing/2014/main" id="{1B137ADC-E8C6-6E74-7FD7-46ED6209FDB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-72551"/>
            <a:ext cx="9906000" cy="70031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2DC1E-0A4C-5347-BED2-B001A7CB7E08}" type="datetime1">
              <a:rPr lang="en-ZA" smtClean="0"/>
              <a:t>2026/07/23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7380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592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fld id="{39AC5568-C467-DA4E-A229-6C912B895CA4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887DB3-070C-C8E5-4D25-B57922D5E51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943432"/>
            <a:ext cx="9906000" cy="43007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99F3091-509B-8446-97B2-E94431BDFD9E}"/>
              </a:ext>
            </a:extLst>
          </p:cNvPr>
          <p:cNvCxnSpPr>
            <a:cxnSpLocks/>
          </p:cNvCxnSpPr>
          <p:nvPr userDrawn="1"/>
        </p:nvCxnSpPr>
        <p:spPr>
          <a:xfrm>
            <a:off x="0" y="1417638"/>
            <a:ext cx="9906000" cy="0"/>
          </a:xfrm>
          <a:prstGeom prst="line">
            <a:avLst/>
          </a:prstGeom>
          <a:ln>
            <a:solidFill>
              <a:srgbClr val="2C5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20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PG POWERPOINT LR.jpg">
            <a:extLst>
              <a:ext uri="{FF2B5EF4-FFF2-40B4-BE49-F238E27FC236}">
                <a16:creationId xmlns:a16="http://schemas.microsoft.com/office/drawing/2014/main" id="{ECE46211-FC12-FAEF-9C6B-E2847EEDB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954"/>
            <a:ext cx="9906000" cy="29845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98B6CBE-3A0B-BC63-6CB4-2161935126F8}"/>
              </a:ext>
            </a:extLst>
          </p:cNvPr>
          <p:cNvGrpSpPr/>
          <p:nvPr/>
        </p:nvGrpSpPr>
        <p:grpSpPr>
          <a:xfrm>
            <a:off x="5782732" y="2156774"/>
            <a:ext cx="3616679" cy="863755"/>
            <a:chOff x="5782732" y="2055173"/>
            <a:chExt cx="3894668" cy="93014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2A8D7CB-2742-6115-9520-644F0D4EA841}"/>
                </a:ext>
              </a:extLst>
            </p:cNvPr>
            <p:cNvSpPr txBox="1"/>
            <p:nvPr/>
          </p:nvSpPr>
          <p:spPr>
            <a:xfrm>
              <a:off x="6779713" y="2055173"/>
              <a:ext cx="2197730" cy="5744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cap="all" baseline="30000" dirty="0">
                  <a:solidFill>
                    <a:srgbClr val="F2B01E"/>
                  </a:solidFill>
                  <a:latin typeface="Arial"/>
                  <a:cs typeface="Arial"/>
                </a:rPr>
                <a:t>when the sun rises</a:t>
              </a:r>
            </a:p>
            <a:p>
              <a:endParaRPr lang="en-US" dirty="0">
                <a:solidFill>
                  <a:srgbClr val="F2B01E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92799D4-9B89-8B2C-0B98-E04F427019B6}"/>
                </a:ext>
              </a:extLst>
            </p:cNvPr>
            <p:cNvSpPr txBox="1"/>
            <p:nvPr/>
          </p:nvSpPr>
          <p:spPr>
            <a:xfrm>
              <a:off x="5782732" y="2308211"/>
              <a:ext cx="389466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cap="all" baseline="30000" dirty="0">
                  <a:solidFill>
                    <a:schemeClr val="bg1"/>
                  </a:solidFill>
                  <a:latin typeface="Arial"/>
                  <a:cs typeface="Arial"/>
                </a:rPr>
                <a:t>we work hard to deliver</a:t>
              </a:r>
            </a:p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3E445EA9-B6D8-B53A-2491-9EB2ADAB9E9B}"/>
              </a:ext>
            </a:extLst>
          </p:cNvPr>
          <p:cNvSpPr txBox="1">
            <a:spLocks/>
          </p:cNvSpPr>
          <p:nvPr/>
        </p:nvSpPr>
        <p:spPr>
          <a:xfrm>
            <a:off x="495300" y="3429000"/>
            <a:ext cx="9217660" cy="2697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>
                <a:solidFill>
                  <a:srgbClr val="2C5131"/>
                </a:solidFill>
              </a:rPr>
              <a:t>SUBJECT / TOPIC : </a:t>
            </a:r>
            <a:r>
              <a:rPr lang="en-US" b="1" dirty="0">
                <a:solidFill>
                  <a:srgbClr val="2C5131"/>
                </a:solidFill>
              </a:rPr>
              <a:t>Baseline assessment findings for institutionalization of M and E in Local Municipalities</a:t>
            </a:r>
          </a:p>
          <a:p>
            <a:pPr marL="0" indent="0">
              <a:buFont typeface="Arial"/>
              <a:buNone/>
            </a:pPr>
            <a:r>
              <a:rPr lang="en-US" dirty="0">
                <a:solidFill>
                  <a:srgbClr val="F2B01E"/>
                </a:solidFill>
              </a:rPr>
              <a:t>Venue: MIDDLEBURG</a:t>
            </a:r>
          </a:p>
          <a:p>
            <a:pPr marL="0" indent="0">
              <a:buFont typeface="Arial"/>
              <a:buNone/>
            </a:pPr>
            <a:r>
              <a:rPr lang="en-US" dirty="0">
                <a:solidFill>
                  <a:srgbClr val="F2B01E"/>
                </a:solidFill>
              </a:rPr>
              <a:t>Date: 23-24 JULY 2026</a:t>
            </a:r>
          </a:p>
        </p:txBody>
      </p:sp>
    </p:spTree>
    <p:extLst>
      <p:ext uri="{BB962C8B-B14F-4D97-AF65-F5344CB8AC3E}">
        <p14:creationId xmlns:p14="http://schemas.microsoft.com/office/powerpoint/2010/main" val="516985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69201-7D8C-D62A-0A76-A54BB05165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921386"/>
            <a:ext cx="8420100" cy="1470025"/>
          </a:xfrm>
        </p:spPr>
        <p:txBody>
          <a:bodyPr>
            <a:normAutofit/>
          </a:bodyPr>
          <a:lstStyle/>
          <a:p>
            <a:r>
              <a:rPr lang="en-US" sz="3600" b="1" dirty="0"/>
              <a:t>PRESENTATION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75499D-1585-AF15-A71E-09C10F245C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900" y="2225040"/>
            <a:ext cx="7231380" cy="3413760"/>
          </a:xfrm>
        </p:spPr>
        <p:txBody>
          <a:bodyPr/>
          <a:lstStyle/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What are we addressing in the society? Identifying the root cause.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National government Mandate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Overview of Provincial government Mandate.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Building a culture of accountability.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F126C2-8159-AB76-4575-6BFBA5923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469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ED572-6FBF-C886-3B85-D1FE7DE79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630238"/>
            <a:ext cx="8915400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ORGANISATIONAL CAPACITY</a:t>
            </a:r>
            <a:endParaRPr lang="en-ZA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E8497-5A0B-6D76-7C8E-09E55BA78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The Municipalities do not have adequate M and E human resources, however there are some structures to manage M and E.</a:t>
            </a:r>
          </a:p>
          <a:p>
            <a:r>
              <a:rPr lang="en-GB" dirty="0"/>
              <a:t>Roles and responsibilities of M and E unit are somewhat identified and articulated.</a:t>
            </a:r>
          </a:p>
          <a:p>
            <a:r>
              <a:rPr lang="en-GB" dirty="0"/>
              <a:t>M and E staff need skilling and capacity building in M and E coordination and management.</a:t>
            </a:r>
          </a:p>
          <a:p>
            <a:r>
              <a:rPr lang="en-GB" dirty="0"/>
              <a:t>Majority of M and E staff lack formal M and E accredited skills</a:t>
            </a:r>
          </a:p>
          <a:p>
            <a:endParaRPr lang="en-GB" dirty="0"/>
          </a:p>
          <a:p>
            <a:endParaRPr lang="en-GB" dirty="0"/>
          </a:p>
          <a:p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06933E-5AB9-6F48-4C80-635769538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17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57796-FE69-0C4D-F3A0-F5B99F19E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620078"/>
            <a:ext cx="8915400" cy="1143000"/>
          </a:xfrm>
        </p:spPr>
        <p:txBody>
          <a:bodyPr>
            <a:normAutofit/>
          </a:bodyPr>
          <a:lstStyle/>
          <a:p>
            <a:r>
              <a:rPr lang="en-GB" sz="3200" b="1" dirty="0"/>
              <a:t>PLANNING</a:t>
            </a:r>
            <a:endParaRPr lang="en-ZA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7EF80-5E4B-717E-31EA-F03382815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Municipalities need to strengthen their capacity in planning.</a:t>
            </a:r>
          </a:p>
          <a:p>
            <a:r>
              <a:rPr lang="en-GB" dirty="0"/>
              <a:t>Majority of municipalities’ planning is not informed by M and E reports.</a:t>
            </a:r>
          </a:p>
          <a:p>
            <a:r>
              <a:rPr lang="en-GB" dirty="0"/>
              <a:t>However, planning is informed by MTDP at National and provincial.</a:t>
            </a:r>
          </a:p>
          <a:p>
            <a:r>
              <a:rPr lang="en-GB" dirty="0"/>
              <a:t>Some Municipalities have their results based framework, aligned to the MTDP.</a:t>
            </a:r>
          </a:p>
          <a:p>
            <a:endParaRPr lang="en-GB" dirty="0"/>
          </a:p>
          <a:p>
            <a:endParaRPr lang="en-GB" dirty="0"/>
          </a:p>
          <a:p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D9AABB-785A-CE9B-8DA4-37FE6EA2D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67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EF4A2-BF93-C308-0CCB-36F45FF9F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40" y="640398"/>
            <a:ext cx="8915400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PLANNING</a:t>
            </a:r>
            <a:endParaRPr lang="en-ZA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053E1-8C2A-942E-0439-90A974C94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Municipal planning units are not well resourced.</a:t>
            </a:r>
          </a:p>
          <a:p>
            <a:r>
              <a:rPr lang="en-GB" dirty="0"/>
              <a:t>Planning Unit and M and E Unit have to strengthen their collaboration.</a:t>
            </a:r>
          </a:p>
          <a:p>
            <a:endParaRPr lang="en-GB" dirty="0"/>
          </a:p>
          <a:p>
            <a:endParaRPr lang="en-GB" dirty="0"/>
          </a:p>
          <a:p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4415AA-1BAA-2B43-6F61-511295865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76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14ACF-1BEC-2540-0416-844C2A2A4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620078"/>
            <a:ext cx="8915400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M AND E REPORTING</a:t>
            </a:r>
            <a:endParaRPr lang="en-ZA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16831-3D2A-5FF9-57A3-B122B3441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The development and implementation of Annual M and E planning  is not strongly aligned to APPs.</a:t>
            </a:r>
          </a:p>
          <a:p>
            <a:r>
              <a:rPr lang="en-GB" dirty="0"/>
              <a:t>Planning M and E is work in progress at LMs.</a:t>
            </a:r>
          </a:p>
          <a:p>
            <a:r>
              <a:rPr lang="en-GB" dirty="0"/>
              <a:t>There is need to strengthen Planning and reporting to inform decision making.</a:t>
            </a:r>
          </a:p>
          <a:p>
            <a:r>
              <a:rPr lang="en-GB" dirty="0"/>
              <a:t>However in some LMs M and E unit provides analytical reports and feedback to management.</a:t>
            </a:r>
          </a:p>
          <a:p>
            <a:r>
              <a:rPr lang="en-GB" dirty="0"/>
              <a:t>Some LMs management discuss and use M and E reports and feedback for decision making.</a:t>
            </a:r>
          </a:p>
          <a:p>
            <a:endParaRPr lang="en-GB" dirty="0"/>
          </a:p>
          <a:p>
            <a:endParaRPr lang="en-GB" dirty="0"/>
          </a:p>
          <a:p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0CFB8B-99BA-126E-A94E-769F9D28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698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5ABB3-A818-EE20-3E0B-A61449252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640398"/>
            <a:ext cx="8915400" cy="1143000"/>
          </a:xfrm>
        </p:spPr>
        <p:txBody>
          <a:bodyPr/>
          <a:lstStyle/>
          <a:p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 AND E REPORTING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F0D4C-F7B9-6C0E-2AC3-EA758F613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Evidence in some LMs is used to support reported performance. </a:t>
            </a:r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7E80CA-5985-2A20-6F85-BCCE254D4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89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A6314-7C0D-ED61-0BD7-3B33EABA5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630238"/>
            <a:ext cx="8915400" cy="1143000"/>
          </a:xfrm>
        </p:spPr>
        <p:txBody>
          <a:bodyPr/>
          <a:lstStyle/>
          <a:p>
            <a:r>
              <a:rPr lang="en-GB" b="1" dirty="0"/>
              <a:t>EVALUATIONS</a:t>
            </a:r>
            <a:endParaRPr lang="en-Z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776FF-56B3-2A9C-B0D2-83636D18E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The majority of Municipalities have not yet developed and implemented   5 year evaluation plans.</a:t>
            </a:r>
          </a:p>
          <a:p>
            <a:r>
              <a:rPr lang="en-GB" dirty="0"/>
              <a:t>The majority of Municipalities have not yet coordinated and managed implementation of evaluation plans.</a:t>
            </a:r>
          </a:p>
          <a:p>
            <a:r>
              <a:rPr lang="en-GB" dirty="0"/>
              <a:t>The majority of Municipalities have not yet developed and designed evaluation TORs.</a:t>
            </a:r>
          </a:p>
          <a:p>
            <a:r>
              <a:rPr lang="en-GB" dirty="0"/>
              <a:t>Relevant committees for the implementation of evaluations are yet to be established. </a:t>
            </a:r>
          </a:p>
          <a:p>
            <a:endParaRPr lang="en-GB" dirty="0"/>
          </a:p>
          <a:p>
            <a:endParaRPr lang="en-GB" dirty="0"/>
          </a:p>
          <a:p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5A3928-642A-7E54-BDC4-7370FA60D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884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4CE7D-DA23-D4E2-D2DA-BCDEC54F2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180" y="599758"/>
            <a:ext cx="8915400" cy="1143000"/>
          </a:xfrm>
        </p:spPr>
        <p:txBody>
          <a:bodyPr>
            <a:normAutofit/>
          </a:bodyPr>
          <a:lstStyle/>
          <a:p>
            <a:r>
              <a:rPr lang="en-GB" sz="3600" b="1" dirty="0"/>
              <a:t>EVALUATIONS</a:t>
            </a:r>
            <a:endParaRPr lang="en-ZA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421A6-7135-C121-3C56-C1BAA4F07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Relevant committees  for evaluations are yet to be functional.</a:t>
            </a:r>
          </a:p>
          <a:p>
            <a:pPr marL="0" indent="0">
              <a:buNone/>
            </a:pPr>
            <a:r>
              <a:rPr lang="en-ZA" dirty="0"/>
              <a:t>Municipalities are yet to commission and fund evaluations without support.</a:t>
            </a:r>
          </a:p>
          <a:p>
            <a:pPr marL="0" indent="0">
              <a:buNone/>
            </a:pPr>
            <a:r>
              <a:rPr lang="en-ZA" dirty="0"/>
              <a:t>Evaluation findings are yet to be disseminated and including the communication plans.</a:t>
            </a:r>
          </a:p>
          <a:p>
            <a:pPr marL="0" indent="0">
              <a:buNone/>
            </a:pPr>
            <a:r>
              <a:rPr lang="en-ZA" dirty="0"/>
              <a:t>Evaluation improvement plans and their reports are yet to be prioritised.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A2AF28-147F-2804-8D88-50676AA6F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51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4D1FE-C230-243D-436B-4D2B43105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721994"/>
            <a:ext cx="8915400" cy="1143000"/>
          </a:xfrm>
        </p:spPr>
        <p:txBody>
          <a:bodyPr/>
          <a:lstStyle/>
          <a:p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 AND E POLICY FRAMEWORK STANDARD OPERATING PROCEDURES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8B21E-0E6F-2876-12BA-117598A86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Municipalities in some form implement and adhere to the national M and E policies.</a:t>
            </a:r>
          </a:p>
          <a:p>
            <a:r>
              <a:rPr lang="en-GB" dirty="0"/>
              <a:t>Some Municipalities have M and E guidelines and SOPs.</a:t>
            </a:r>
          </a:p>
          <a:p>
            <a:r>
              <a:rPr lang="en-GB" dirty="0"/>
              <a:t>However, not all staff are aware and adheres to the guidelines and SOPs.</a:t>
            </a:r>
          </a:p>
          <a:p>
            <a:r>
              <a:rPr lang="en-GB" dirty="0"/>
              <a:t>M and E guidelines and SOPs, inform planning and programme implementation.</a:t>
            </a:r>
          </a:p>
          <a:p>
            <a:r>
              <a:rPr lang="en-GB" dirty="0"/>
              <a:t>M and E guidelines and SOPs are yet to be reviewed regularly.</a:t>
            </a:r>
          </a:p>
          <a:p>
            <a:endParaRPr lang="en-GB" dirty="0"/>
          </a:p>
          <a:p>
            <a:endParaRPr lang="en-GB" dirty="0"/>
          </a:p>
          <a:p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9AFB43-6F18-3076-7050-4EFCA1863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0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1C55D-9FE9-FE34-772C-7DCF312D6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600" b="1" dirty="0"/>
              <a:t>CONCLUSION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144475-1895-DB9D-33D1-37C1C9043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03532C5-AE07-890F-D158-5FD15948A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While the province  have made some strides towards institutionalisation of M and E, a lot still needs to be done.</a:t>
            </a:r>
          </a:p>
          <a:p>
            <a:r>
              <a:rPr lang="en-GB" dirty="0"/>
              <a:t>The province need to position itself in promoting an integrated planning, M and E guidelines and frameworks, to guide both provincial departments and local municipalities.</a:t>
            </a:r>
          </a:p>
          <a:p>
            <a:r>
              <a:rPr lang="en-GB" dirty="0"/>
              <a:t>Strengthening organisational capacity of municipalities, planning process, monitoring and reporting.</a:t>
            </a:r>
          </a:p>
          <a:p>
            <a:r>
              <a:rPr lang="en-GB" dirty="0"/>
              <a:t>Allocate adequate human and financial resources.</a:t>
            </a:r>
          </a:p>
          <a:p>
            <a:r>
              <a:rPr lang="en-GB" dirty="0"/>
              <a:t>Operationalise Evaluation plans.</a:t>
            </a:r>
          </a:p>
          <a:p>
            <a:r>
              <a:rPr lang="en-GB" dirty="0"/>
              <a:t>Continuous Capacity building,. upskilling and reskilling.</a:t>
            </a:r>
          </a:p>
          <a:p>
            <a:r>
              <a:rPr lang="en-GB" dirty="0"/>
              <a:t>Establish a community of practice at provincial, cluster level, and local level.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83003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CAC15-D79B-5A97-5304-BAF25BD20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8CE616-123F-F169-4C27-A7AAFFD97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2984503"/>
            <a:ext cx="8775700" cy="2273298"/>
          </a:xfrm>
          <a:prstGeom prst="rect">
            <a:avLst/>
          </a:prstGeom>
          <a:noFill/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0F6E82E-CED2-4182-514C-0B4149CAEF52}"/>
              </a:ext>
            </a:extLst>
          </p:cNvPr>
          <p:cNvSpPr txBox="1">
            <a:spLocks/>
          </p:cNvSpPr>
          <p:nvPr/>
        </p:nvSpPr>
        <p:spPr>
          <a:xfrm>
            <a:off x="3462338" y="4205054"/>
            <a:ext cx="2927350" cy="1071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 charset="0"/>
              <a:buNone/>
            </a:pPr>
            <a:endParaRPr lang="en-US" sz="1500">
              <a:solidFill>
                <a:srgbClr val="D7E4BD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sz="1500">
              <a:solidFill>
                <a:srgbClr val="D7E4BD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80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NDOLIVHUAA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80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ENKOSI</a:t>
            </a:r>
            <a:endParaRPr lang="en-US" sz="180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7" name="Picture 9" descr="96238841982637933.png">
            <a:extLst>
              <a:ext uri="{FF2B5EF4-FFF2-40B4-BE49-F238E27FC236}">
                <a16:creationId xmlns:a16="http://schemas.microsoft.com/office/drawing/2014/main" id="{D095ACCC-83B8-D7CD-D923-4090A2EFB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939" y="2984502"/>
            <a:ext cx="1524000" cy="185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812843DA-5F45-8CBE-7CD1-5A24C981E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5176" y="3060702"/>
            <a:ext cx="21097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dirty="0">
                <a:solidFill>
                  <a:srgbClr val="000000"/>
                </a:solidFill>
              </a:rPr>
              <a:t>HI NKHENSILE</a:t>
            </a:r>
          </a:p>
          <a:p>
            <a:pPr algn="r"/>
            <a:r>
              <a:rPr lang="en-US" dirty="0">
                <a:solidFill>
                  <a:srgbClr val="000000"/>
                </a:solidFill>
              </a:rPr>
              <a:t>SIYATHOKOZA                                                 SIYABONGA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B4E4277E-D349-452E-AC45-7A705FBA4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938" y="3062290"/>
            <a:ext cx="2692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/>
              <a:t>THANK YOU</a:t>
            </a:r>
          </a:p>
          <a:p>
            <a:r>
              <a:rPr lang="en-US" dirty="0"/>
              <a:t>DANKIE   </a:t>
            </a:r>
          </a:p>
          <a:p>
            <a:r>
              <a:rPr lang="en-US" dirty="0"/>
              <a:t>REA LEBOHA</a:t>
            </a: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34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7925</TotalTime>
  <Words>583</Words>
  <Application>Microsoft Office PowerPoint</Application>
  <PresentationFormat>A4 Paper (210x297 mm)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PowerPoint Presentation</vt:lpstr>
      <vt:lpstr>PRESENTATION OVERVIEW</vt:lpstr>
      <vt:lpstr>ORGANISATIONAL CAPACITY</vt:lpstr>
      <vt:lpstr>PLANNING</vt:lpstr>
      <vt:lpstr>PLANNING</vt:lpstr>
      <vt:lpstr>M AND E REPORTING</vt:lpstr>
      <vt:lpstr>M AND E REPORTING</vt:lpstr>
      <vt:lpstr>EVALUATIONS</vt:lpstr>
      <vt:lpstr>EVALUATIONS</vt:lpstr>
      <vt:lpstr>M AND E POLICY FRAMEWORK STANDARD OPERATING PROCEDURES</vt:lpstr>
      <vt:lpstr>CONCLUSION</vt:lpstr>
      <vt:lpstr>PowerPoint Presentation</vt:lpstr>
    </vt:vector>
  </TitlesOfParts>
  <Company>Private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Christopher Phiri</cp:lastModifiedBy>
  <cp:revision>617</cp:revision>
  <cp:lastPrinted>2022-09-13T09:40:57Z</cp:lastPrinted>
  <dcterms:created xsi:type="dcterms:W3CDTF">2014-11-18T07:45:06Z</dcterms:created>
  <dcterms:modified xsi:type="dcterms:W3CDTF">2026-07-23T07:25:44Z</dcterms:modified>
</cp:coreProperties>
</file>