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9" r:id="rId2"/>
    <p:sldId id="410" r:id="rId3"/>
    <p:sldId id="415" r:id="rId4"/>
    <p:sldId id="416" r:id="rId5"/>
    <p:sldId id="260" r:id="rId6"/>
    <p:sldId id="300" r:id="rId7"/>
    <p:sldId id="448" r:id="rId8"/>
    <p:sldId id="449" r:id="rId9"/>
    <p:sldId id="268" r:id="rId10"/>
    <p:sldId id="450" r:id="rId11"/>
    <p:sldId id="418" r:id="rId12"/>
    <p:sldId id="451" r:id="rId13"/>
    <p:sldId id="411" r:id="rId14"/>
  </p:sldIdLst>
  <p:sldSz cx="9906000" cy="6858000" type="A4"/>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B01E"/>
    <a:srgbClr val="2C5131"/>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007" autoAdjust="0"/>
    <p:restoredTop sz="94660"/>
  </p:normalViewPr>
  <p:slideViewPr>
    <p:cSldViewPr snapToGrid="0" snapToObjects="1">
      <p:cViewPr varScale="1">
        <p:scale>
          <a:sx n="63" d="100"/>
          <a:sy n="63" d="100"/>
        </p:scale>
        <p:origin x="908" y="56"/>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Phiri" userId="72ee1650-8a47-4c1e-a9ab-4c5296074435" providerId="ADAL" clId="{E6E361FE-4181-42EA-B6E7-434428432993}"/>
    <pc:docChg chg="undo custSel addSld delSld modSld delMainMaster">
      <pc:chgData name="Christopher Phiri" userId="72ee1650-8a47-4c1e-a9ab-4c5296074435" providerId="ADAL" clId="{E6E361FE-4181-42EA-B6E7-434428432993}" dt="2026-07-21T10:17:24.771" v="311" actId="47"/>
      <pc:docMkLst>
        <pc:docMk/>
      </pc:docMkLst>
      <pc:sldChg chg="modSp mod">
        <pc:chgData name="Christopher Phiri" userId="72ee1650-8a47-4c1e-a9ab-4c5296074435" providerId="ADAL" clId="{E6E361FE-4181-42EA-B6E7-434428432993}" dt="2026-07-21T09:58:27.739" v="0" actId="113"/>
        <pc:sldMkLst>
          <pc:docMk/>
          <pc:sldMk cId="516985837" sldId="259"/>
        </pc:sldMkLst>
        <pc:spChg chg="mod">
          <ac:chgData name="Christopher Phiri" userId="72ee1650-8a47-4c1e-a9ab-4c5296074435" providerId="ADAL" clId="{E6E361FE-4181-42EA-B6E7-434428432993}" dt="2026-07-21T09:58:27.739" v="0" actId="113"/>
          <ac:spMkLst>
            <pc:docMk/>
            <pc:sldMk cId="516985837" sldId="259"/>
            <ac:spMk id="2" creationId="{3E445EA9-B6D8-B53A-2491-9EB2ADAB9E9B}"/>
          </ac:spMkLst>
        </pc:spChg>
      </pc:sldChg>
      <pc:sldChg chg="delSp add mod">
        <pc:chgData name="Christopher Phiri" userId="72ee1650-8a47-4c1e-a9ab-4c5296074435" providerId="ADAL" clId="{E6E361FE-4181-42EA-B6E7-434428432993}" dt="2026-07-21T10:08:39.821" v="156" actId="478"/>
        <pc:sldMkLst>
          <pc:docMk/>
          <pc:sldMk cId="0" sldId="260"/>
        </pc:sldMkLst>
        <pc:picChg chg="del">
          <ac:chgData name="Christopher Phiri" userId="72ee1650-8a47-4c1e-a9ab-4c5296074435" providerId="ADAL" clId="{E6E361FE-4181-42EA-B6E7-434428432993}" dt="2026-07-21T10:08:39.821" v="156" actId="478"/>
          <ac:picMkLst>
            <pc:docMk/>
            <pc:sldMk cId="0" sldId="260"/>
            <ac:picMk id="6" creationId="{F9B9862E-85E6-86F6-8503-592443039912}"/>
          </ac:picMkLst>
        </pc:picChg>
      </pc:sldChg>
      <pc:sldChg chg="modSp add mod">
        <pc:chgData name="Christopher Phiri" userId="72ee1650-8a47-4c1e-a9ab-4c5296074435" providerId="ADAL" clId="{E6E361FE-4181-42EA-B6E7-434428432993}" dt="2026-07-21T10:13:25.386" v="216" actId="1076"/>
        <pc:sldMkLst>
          <pc:docMk/>
          <pc:sldMk cId="4042623643" sldId="268"/>
        </pc:sldMkLst>
        <pc:spChg chg="mod">
          <ac:chgData name="Christopher Phiri" userId="72ee1650-8a47-4c1e-a9ab-4c5296074435" providerId="ADAL" clId="{E6E361FE-4181-42EA-B6E7-434428432993}" dt="2026-07-21T10:13:25.386" v="216" actId="1076"/>
          <ac:spMkLst>
            <pc:docMk/>
            <pc:sldMk cId="4042623643" sldId="268"/>
            <ac:spMk id="2" creationId="{33185123-11AF-44CA-BED9-ACD53CB7F639}"/>
          </ac:spMkLst>
        </pc:spChg>
        <pc:spChg chg="mod">
          <ac:chgData name="Christopher Phiri" userId="72ee1650-8a47-4c1e-a9ab-4c5296074435" providerId="ADAL" clId="{E6E361FE-4181-42EA-B6E7-434428432993}" dt="2026-07-21T10:12:57.672" v="213" actId="27636"/>
          <ac:spMkLst>
            <pc:docMk/>
            <pc:sldMk cId="4042623643" sldId="268"/>
            <ac:spMk id="14" creationId="{FE93546B-7D86-4486-834E-4830BAFA2DD8}"/>
          </ac:spMkLst>
        </pc:spChg>
      </pc:sldChg>
      <pc:sldChg chg="modSp add del mod">
        <pc:chgData name="Christopher Phiri" userId="72ee1650-8a47-4c1e-a9ab-4c5296074435" providerId="ADAL" clId="{E6E361FE-4181-42EA-B6E7-434428432993}" dt="2026-07-21T10:14:35.693" v="229" actId="47"/>
        <pc:sldMkLst>
          <pc:docMk/>
          <pc:sldMk cId="1295490374" sldId="270"/>
        </pc:sldMkLst>
        <pc:spChg chg="mod">
          <ac:chgData name="Christopher Phiri" userId="72ee1650-8a47-4c1e-a9ab-4c5296074435" providerId="ADAL" clId="{E6E361FE-4181-42EA-B6E7-434428432993}" dt="2026-07-21T10:13:56.472" v="223" actId="27636"/>
          <ac:spMkLst>
            <pc:docMk/>
            <pc:sldMk cId="1295490374" sldId="270"/>
            <ac:spMk id="4" creationId="{B9F8C345-CD97-335D-36DD-47E68FA50276}"/>
          </ac:spMkLst>
        </pc:spChg>
      </pc:sldChg>
      <pc:sldChg chg="modSp add mod">
        <pc:chgData name="Christopher Phiri" userId="72ee1650-8a47-4c1e-a9ab-4c5296074435" providerId="ADAL" clId="{E6E361FE-4181-42EA-B6E7-434428432993}" dt="2026-07-21T10:10:41.304" v="169" actId="14100"/>
        <pc:sldMkLst>
          <pc:docMk/>
          <pc:sldMk cId="2843056392" sldId="300"/>
        </pc:sldMkLst>
        <pc:spChg chg="mod">
          <ac:chgData name="Christopher Phiri" userId="72ee1650-8a47-4c1e-a9ab-4c5296074435" providerId="ADAL" clId="{E6E361FE-4181-42EA-B6E7-434428432993}" dt="2026-07-21T10:10:22.636" v="167" actId="14100"/>
          <ac:spMkLst>
            <pc:docMk/>
            <pc:sldMk cId="2843056392" sldId="300"/>
            <ac:spMk id="5" creationId="{00000000-0000-0000-0000-000000000000}"/>
          </ac:spMkLst>
        </pc:spChg>
        <pc:spChg chg="mod">
          <ac:chgData name="Christopher Phiri" userId="72ee1650-8a47-4c1e-a9ab-4c5296074435" providerId="ADAL" clId="{E6E361FE-4181-42EA-B6E7-434428432993}" dt="2026-07-21T10:10:05.534" v="164" actId="14100"/>
          <ac:spMkLst>
            <pc:docMk/>
            <pc:sldMk cId="2843056392" sldId="300"/>
            <ac:spMk id="10" creationId="{00000000-0000-0000-0000-000000000000}"/>
          </ac:spMkLst>
        </pc:spChg>
        <pc:spChg chg="mod">
          <ac:chgData name="Christopher Phiri" userId="72ee1650-8a47-4c1e-a9ab-4c5296074435" providerId="ADAL" clId="{E6E361FE-4181-42EA-B6E7-434428432993}" dt="2026-07-21T10:10:41.304" v="169" actId="14100"/>
          <ac:spMkLst>
            <pc:docMk/>
            <pc:sldMk cId="2843056392" sldId="300"/>
            <ac:spMk id="11" creationId="{00000000-0000-0000-0000-000000000000}"/>
          </ac:spMkLst>
        </pc:spChg>
        <pc:spChg chg="mod">
          <ac:chgData name="Christopher Phiri" userId="72ee1650-8a47-4c1e-a9ab-4c5296074435" providerId="ADAL" clId="{E6E361FE-4181-42EA-B6E7-434428432993}" dt="2026-07-21T10:09:55.135" v="162" actId="255"/>
          <ac:spMkLst>
            <pc:docMk/>
            <pc:sldMk cId="2843056392" sldId="300"/>
            <ac:spMk id="12" creationId="{00000000-0000-0000-0000-000000000000}"/>
          </ac:spMkLst>
        </pc:spChg>
        <pc:spChg chg="mod">
          <ac:chgData name="Christopher Phiri" userId="72ee1650-8a47-4c1e-a9ab-4c5296074435" providerId="ADAL" clId="{E6E361FE-4181-42EA-B6E7-434428432993}" dt="2026-07-21T10:09:49.681" v="161" actId="255"/>
          <ac:spMkLst>
            <pc:docMk/>
            <pc:sldMk cId="2843056392" sldId="300"/>
            <ac:spMk id="13" creationId="{00000000-0000-0000-0000-000000000000}"/>
          </ac:spMkLst>
        </pc:spChg>
      </pc:sldChg>
      <pc:sldChg chg="add del">
        <pc:chgData name="Christopher Phiri" userId="72ee1650-8a47-4c1e-a9ab-4c5296074435" providerId="ADAL" clId="{E6E361FE-4181-42EA-B6E7-434428432993}" dt="2026-07-21T10:05:20.137" v="23"/>
        <pc:sldMkLst>
          <pc:docMk/>
          <pc:sldMk cId="2464483718" sldId="301"/>
        </pc:sldMkLst>
      </pc:sldChg>
      <pc:sldChg chg="del">
        <pc:chgData name="Christopher Phiri" userId="72ee1650-8a47-4c1e-a9ab-4c5296074435" providerId="ADAL" clId="{E6E361FE-4181-42EA-B6E7-434428432993}" dt="2026-07-21T10:17:24.771" v="311" actId="47"/>
        <pc:sldMkLst>
          <pc:docMk/>
          <pc:sldMk cId="3083003397" sldId="414"/>
        </pc:sldMkLst>
      </pc:sldChg>
      <pc:sldChg chg="addSp delSp modSp mod">
        <pc:chgData name="Christopher Phiri" userId="72ee1650-8a47-4c1e-a9ab-4c5296074435" providerId="ADAL" clId="{E6E361FE-4181-42EA-B6E7-434428432993}" dt="2026-07-21T10:04:36.145" v="18" actId="22"/>
        <pc:sldMkLst>
          <pc:docMk/>
          <pc:sldMk cId="1131731250" sldId="415"/>
        </pc:sldMkLst>
        <pc:spChg chg="add mod">
          <ac:chgData name="Christopher Phiri" userId="72ee1650-8a47-4c1e-a9ab-4c5296074435" providerId="ADAL" clId="{E6E361FE-4181-42EA-B6E7-434428432993}" dt="2026-07-21T10:00:39.373" v="6" actId="1076"/>
          <ac:spMkLst>
            <pc:docMk/>
            <pc:sldMk cId="1131731250" sldId="415"/>
            <ac:spMk id="2" creationId="{5AEAEF35-9069-43AB-F55A-B2CECAAB063B}"/>
          </ac:spMkLst>
        </pc:spChg>
        <pc:spChg chg="del mod">
          <ac:chgData name="Christopher Phiri" userId="72ee1650-8a47-4c1e-a9ab-4c5296074435" providerId="ADAL" clId="{E6E361FE-4181-42EA-B6E7-434428432993}" dt="2026-07-21T10:00:25.572" v="5" actId="478"/>
          <ac:spMkLst>
            <pc:docMk/>
            <pc:sldMk cId="1131731250" sldId="415"/>
            <ac:spMk id="5" creationId="{6B4F138C-3E89-7A62-CB9D-2DA9E5CACE26}"/>
          </ac:spMkLst>
        </pc:spChg>
        <pc:spChg chg="add del mod">
          <ac:chgData name="Christopher Phiri" userId="72ee1650-8a47-4c1e-a9ab-4c5296074435" providerId="ADAL" clId="{E6E361FE-4181-42EA-B6E7-434428432993}" dt="2026-07-21T10:02:32.943" v="11" actId="478"/>
          <ac:spMkLst>
            <pc:docMk/>
            <pc:sldMk cId="1131731250" sldId="415"/>
            <ac:spMk id="7" creationId="{653C835D-3951-9887-8319-502DE5EDE363}"/>
          </ac:spMkLst>
        </pc:spChg>
        <pc:spChg chg="add">
          <ac:chgData name="Christopher Phiri" userId="72ee1650-8a47-4c1e-a9ab-4c5296074435" providerId="ADAL" clId="{E6E361FE-4181-42EA-B6E7-434428432993}" dt="2026-07-21T10:02:55.923" v="13" actId="22"/>
          <ac:spMkLst>
            <pc:docMk/>
            <pc:sldMk cId="1131731250" sldId="415"/>
            <ac:spMk id="11" creationId="{63DF8687-476C-0CDA-99D1-47C18024BF0A}"/>
          </ac:spMkLst>
        </pc:spChg>
        <pc:spChg chg="add mod">
          <ac:chgData name="Christopher Phiri" userId="72ee1650-8a47-4c1e-a9ab-4c5296074435" providerId="ADAL" clId="{E6E361FE-4181-42EA-B6E7-434428432993}" dt="2026-07-21T10:03:17.808" v="15" actId="1076"/>
          <ac:spMkLst>
            <pc:docMk/>
            <pc:sldMk cId="1131731250" sldId="415"/>
            <ac:spMk id="13" creationId="{F6CED63F-0D01-CCD3-D23F-CE99A5169641}"/>
          </ac:spMkLst>
        </pc:spChg>
        <pc:spChg chg="add">
          <ac:chgData name="Christopher Phiri" userId="72ee1650-8a47-4c1e-a9ab-4c5296074435" providerId="ADAL" clId="{E6E361FE-4181-42EA-B6E7-434428432993}" dt="2026-07-21T10:03:41.585" v="16" actId="22"/>
          <ac:spMkLst>
            <pc:docMk/>
            <pc:sldMk cId="1131731250" sldId="415"/>
            <ac:spMk id="15" creationId="{6FACBA90-4F23-DDC7-C54D-95BCAB43DE3E}"/>
          </ac:spMkLst>
        </pc:spChg>
        <pc:spChg chg="add">
          <ac:chgData name="Christopher Phiri" userId="72ee1650-8a47-4c1e-a9ab-4c5296074435" providerId="ADAL" clId="{E6E361FE-4181-42EA-B6E7-434428432993}" dt="2026-07-21T10:04:36.145" v="18" actId="22"/>
          <ac:spMkLst>
            <pc:docMk/>
            <pc:sldMk cId="1131731250" sldId="415"/>
            <ac:spMk id="19" creationId="{AC277CF6-715F-1B75-B2F5-35CB548D8CC4}"/>
          </ac:spMkLst>
        </pc:spChg>
        <pc:picChg chg="del">
          <ac:chgData name="Christopher Phiri" userId="72ee1650-8a47-4c1e-a9ab-4c5296074435" providerId="ADAL" clId="{E6E361FE-4181-42EA-B6E7-434428432993}" dt="2026-07-21T10:02:20.318" v="7" actId="478"/>
          <ac:picMkLst>
            <pc:docMk/>
            <pc:sldMk cId="1131731250" sldId="415"/>
            <ac:picMk id="6" creationId="{45D0414B-DAEC-A87C-542F-7930231537C7}"/>
          </ac:picMkLst>
        </pc:picChg>
        <pc:picChg chg="add mod">
          <ac:chgData name="Christopher Phiri" userId="72ee1650-8a47-4c1e-a9ab-4c5296074435" providerId="ADAL" clId="{E6E361FE-4181-42EA-B6E7-434428432993}" dt="2026-07-21T10:02:36.193" v="12" actId="1076"/>
          <ac:picMkLst>
            <pc:docMk/>
            <pc:sldMk cId="1131731250" sldId="415"/>
            <ac:picMk id="9" creationId="{EA2A6FE0-11C9-D6F9-DA2B-8AC45DD336EC}"/>
          </ac:picMkLst>
        </pc:picChg>
        <pc:picChg chg="add">
          <ac:chgData name="Christopher Phiri" userId="72ee1650-8a47-4c1e-a9ab-4c5296074435" providerId="ADAL" clId="{E6E361FE-4181-42EA-B6E7-434428432993}" dt="2026-07-21T10:04:00.564" v="17" actId="22"/>
          <ac:picMkLst>
            <pc:docMk/>
            <pc:sldMk cId="1131731250" sldId="415"/>
            <ac:picMk id="17" creationId="{667A431C-BDD7-A06C-BF1A-E76E19CC797B}"/>
          </ac:picMkLst>
        </pc:picChg>
      </pc:sldChg>
      <pc:sldChg chg="addSp delSp modSp mod">
        <pc:chgData name="Christopher Phiri" userId="72ee1650-8a47-4c1e-a9ab-4c5296074435" providerId="ADAL" clId="{E6E361FE-4181-42EA-B6E7-434428432993}" dt="2026-07-21T10:07:14.744" v="118" actId="20577"/>
        <pc:sldMkLst>
          <pc:docMk/>
          <pc:sldMk cId="2368818016" sldId="416"/>
        </pc:sldMkLst>
        <pc:spChg chg="mod">
          <ac:chgData name="Christopher Phiri" userId="72ee1650-8a47-4c1e-a9ab-4c5296074435" providerId="ADAL" clId="{E6E361FE-4181-42EA-B6E7-434428432993}" dt="2026-07-21T10:05:26.219" v="24" actId="20577"/>
          <ac:spMkLst>
            <pc:docMk/>
            <pc:sldMk cId="2368818016" sldId="416"/>
            <ac:spMk id="6" creationId="{23923DB3-CE03-DCC7-061D-39348C992510}"/>
          </ac:spMkLst>
        </pc:spChg>
        <pc:spChg chg="add mod">
          <ac:chgData name="Christopher Phiri" userId="72ee1650-8a47-4c1e-a9ab-4c5296074435" providerId="ADAL" clId="{E6E361FE-4181-42EA-B6E7-434428432993}" dt="2026-07-21T10:07:14.744" v="118" actId="20577"/>
          <ac:spMkLst>
            <pc:docMk/>
            <pc:sldMk cId="2368818016" sldId="416"/>
            <ac:spMk id="7" creationId="{A1791001-9876-C2E6-73B4-AF811307692F}"/>
          </ac:spMkLst>
        </pc:spChg>
        <pc:picChg chg="add mod">
          <ac:chgData name="Christopher Phiri" userId="72ee1650-8a47-4c1e-a9ab-4c5296074435" providerId="ADAL" clId="{E6E361FE-4181-42EA-B6E7-434428432993}" dt="2026-07-21T10:05:44.125" v="27" actId="1076"/>
          <ac:picMkLst>
            <pc:docMk/>
            <pc:sldMk cId="2368818016" sldId="416"/>
            <ac:picMk id="3" creationId="{BCA6DA16-557C-7E63-DF66-D0E9F19F2683}"/>
          </ac:picMkLst>
        </pc:picChg>
        <pc:picChg chg="del mod">
          <ac:chgData name="Christopher Phiri" userId="72ee1650-8a47-4c1e-a9ab-4c5296074435" providerId="ADAL" clId="{E6E361FE-4181-42EA-B6E7-434428432993}" dt="2026-07-21T10:05:13.021" v="21" actId="478"/>
          <ac:picMkLst>
            <pc:docMk/>
            <pc:sldMk cId="2368818016" sldId="416"/>
            <ac:picMk id="5" creationId="{F673ADD7-416F-FD7B-E4CE-2553CF716570}"/>
          </ac:picMkLst>
        </pc:picChg>
      </pc:sldChg>
      <pc:sldChg chg="delSp modSp del mod">
        <pc:chgData name="Christopher Phiri" userId="72ee1650-8a47-4c1e-a9ab-4c5296074435" providerId="ADAL" clId="{E6E361FE-4181-42EA-B6E7-434428432993}" dt="2026-07-21T10:08:52.945" v="157" actId="47"/>
        <pc:sldMkLst>
          <pc:docMk/>
          <pc:sldMk cId="3351111326" sldId="417"/>
        </pc:sldMkLst>
        <pc:spChg chg="mod">
          <ac:chgData name="Christopher Phiri" userId="72ee1650-8a47-4c1e-a9ab-4c5296074435" providerId="ADAL" clId="{E6E361FE-4181-42EA-B6E7-434428432993}" dt="2026-07-21T10:08:21.662" v="152" actId="1076"/>
          <ac:spMkLst>
            <pc:docMk/>
            <pc:sldMk cId="3351111326" sldId="417"/>
            <ac:spMk id="2" creationId="{56ED4226-0FCB-77DF-341A-DCE83D25839F}"/>
          </ac:spMkLst>
        </pc:spChg>
        <pc:picChg chg="del mod">
          <ac:chgData name="Christopher Phiri" userId="72ee1650-8a47-4c1e-a9ab-4c5296074435" providerId="ADAL" clId="{E6E361FE-4181-42EA-B6E7-434428432993}" dt="2026-07-21T10:08:27.938" v="154" actId="478"/>
          <ac:picMkLst>
            <pc:docMk/>
            <pc:sldMk cId="3351111326" sldId="417"/>
            <ac:picMk id="5" creationId="{949BCCF4-E851-97E5-6F74-C259FBEF9381}"/>
          </ac:picMkLst>
        </pc:picChg>
      </pc:sldChg>
      <pc:sldChg chg="addSp delSp modSp mod">
        <pc:chgData name="Christopher Phiri" userId="72ee1650-8a47-4c1e-a9ab-4c5296074435" providerId="ADAL" clId="{E6E361FE-4181-42EA-B6E7-434428432993}" dt="2026-07-21T10:15:41.727" v="239"/>
        <pc:sldMkLst>
          <pc:docMk/>
          <pc:sldMk cId="1545154078" sldId="418"/>
        </pc:sldMkLst>
        <pc:spChg chg="add mod">
          <ac:chgData name="Christopher Phiri" userId="72ee1650-8a47-4c1e-a9ab-4c5296074435" providerId="ADAL" clId="{E6E361FE-4181-42EA-B6E7-434428432993}" dt="2026-07-21T10:15:22.336" v="237" actId="1076"/>
          <ac:spMkLst>
            <pc:docMk/>
            <pc:sldMk cId="1545154078" sldId="418"/>
            <ac:spMk id="3" creationId="{9BD343F0-6EFC-1D3D-3896-2CA8AED0DB39}"/>
          </ac:spMkLst>
        </pc:spChg>
        <pc:spChg chg="mod">
          <ac:chgData name="Christopher Phiri" userId="72ee1650-8a47-4c1e-a9ab-4c5296074435" providerId="ADAL" clId="{E6E361FE-4181-42EA-B6E7-434428432993}" dt="2026-07-21T10:15:41.727" v="239"/>
          <ac:spMkLst>
            <pc:docMk/>
            <pc:sldMk cId="1545154078" sldId="418"/>
            <ac:spMk id="6" creationId="{336950CE-128F-F815-6314-371DEF985AA7}"/>
          </ac:spMkLst>
        </pc:spChg>
        <pc:picChg chg="del mod">
          <ac:chgData name="Christopher Phiri" userId="72ee1650-8a47-4c1e-a9ab-4c5296074435" providerId="ADAL" clId="{E6E361FE-4181-42EA-B6E7-434428432993}" dt="2026-07-21T10:15:08.935" v="233" actId="478"/>
          <ac:picMkLst>
            <pc:docMk/>
            <pc:sldMk cId="1545154078" sldId="418"/>
            <ac:picMk id="5" creationId="{151E4AE4-5110-92EB-CB38-BF95B05EF2BD}"/>
          </ac:picMkLst>
        </pc:picChg>
      </pc:sldChg>
      <pc:sldChg chg="del">
        <pc:chgData name="Christopher Phiri" userId="72ee1650-8a47-4c1e-a9ab-4c5296074435" providerId="ADAL" clId="{E6E361FE-4181-42EA-B6E7-434428432993}" dt="2026-07-21T10:17:13.743" v="282" actId="47"/>
        <pc:sldMkLst>
          <pc:docMk/>
          <pc:sldMk cId="503957790" sldId="419"/>
        </pc:sldMkLst>
      </pc:sldChg>
      <pc:sldChg chg="del">
        <pc:chgData name="Christopher Phiri" userId="72ee1650-8a47-4c1e-a9ab-4c5296074435" providerId="ADAL" clId="{E6E361FE-4181-42EA-B6E7-434428432993}" dt="2026-07-21T10:17:15.234" v="283" actId="47"/>
        <pc:sldMkLst>
          <pc:docMk/>
          <pc:sldMk cId="2019758385" sldId="420"/>
        </pc:sldMkLst>
      </pc:sldChg>
      <pc:sldChg chg="del">
        <pc:chgData name="Christopher Phiri" userId="72ee1650-8a47-4c1e-a9ab-4c5296074435" providerId="ADAL" clId="{E6E361FE-4181-42EA-B6E7-434428432993}" dt="2026-07-21T10:17:15.525" v="284" actId="47"/>
        <pc:sldMkLst>
          <pc:docMk/>
          <pc:sldMk cId="4233846845" sldId="421"/>
        </pc:sldMkLst>
      </pc:sldChg>
      <pc:sldChg chg="del">
        <pc:chgData name="Christopher Phiri" userId="72ee1650-8a47-4c1e-a9ab-4c5296074435" providerId="ADAL" clId="{E6E361FE-4181-42EA-B6E7-434428432993}" dt="2026-07-21T10:17:15.755" v="285" actId="47"/>
        <pc:sldMkLst>
          <pc:docMk/>
          <pc:sldMk cId="1099017723" sldId="422"/>
        </pc:sldMkLst>
      </pc:sldChg>
      <pc:sldChg chg="del">
        <pc:chgData name="Christopher Phiri" userId="72ee1650-8a47-4c1e-a9ab-4c5296074435" providerId="ADAL" clId="{E6E361FE-4181-42EA-B6E7-434428432993}" dt="2026-07-21T10:17:15.978" v="286" actId="47"/>
        <pc:sldMkLst>
          <pc:docMk/>
          <pc:sldMk cId="4282704906" sldId="423"/>
        </pc:sldMkLst>
      </pc:sldChg>
      <pc:sldChg chg="del">
        <pc:chgData name="Christopher Phiri" userId="72ee1650-8a47-4c1e-a9ab-4c5296074435" providerId="ADAL" clId="{E6E361FE-4181-42EA-B6E7-434428432993}" dt="2026-07-21T10:17:16.224" v="287" actId="47"/>
        <pc:sldMkLst>
          <pc:docMk/>
          <pc:sldMk cId="549840570" sldId="424"/>
        </pc:sldMkLst>
      </pc:sldChg>
      <pc:sldChg chg="del">
        <pc:chgData name="Christopher Phiri" userId="72ee1650-8a47-4c1e-a9ab-4c5296074435" providerId="ADAL" clId="{E6E361FE-4181-42EA-B6E7-434428432993}" dt="2026-07-21T10:17:16.424" v="288" actId="47"/>
        <pc:sldMkLst>
          <pc:docMk/>
          <pc:sldMk cId="1970284588" sldId="425"/>
        </pc:sldMkLst>
      </pc:sldChg>
      <pc:sldChg chg="del">
        <pc:chgData name="Christopher Phiri" userId="72ee1650-8a47-4c1e-a9ab-4c5296074435" providerId="ADAL" clId="{E6E361FE-4181-42EA-B6E7-434428432993}" dt="2026-07-21T10:17:16.609" v="289" actId="47"/>
        <pc:sldMkLst>
          <pc:docMk/>
          <pc:sldMk cId="2190165341" sldId="426"/>
        </pc:sldMkLst>
      </pc:sldChg>
      <pc:sldChg chg="del">
        <pc:chgData name="Christopher Phiri" userId="72ee1650-8a47-4c1e-a9ab-4c5296074435" providerId="ADAL" clId="{E6E361FE-4181-42EA-B6E7-434428432993}" dt="2026-07-21T10:17:16.769" v="290" actId="47"/>
        <pc:sldMkLst>
          <pc:docMk/>
          <pc:sldMk cId="3729527689" sldId="427"/>
        </pc:sldMkLst>
      </pc:sldChg>
      <pc:sldChg chg="del">
        <pc:chgData name="Christopher Phiri" userId="72ee1650-8a47-4c1e-a9ab-4c5296074435" providerId="ADAL" clId="{E6E361FE-4181-42EA-B6E7-434428432993}" dt="2026-07-21T10:17:16.977" v="291" actId="47"/>
        <pc:sldMkLst>
          <pc:docMk/>
          <pc:sldMk cId="677542689" sldId="428"/>
        </pc:sldMkLst>
      </pc:sldChg>
      <pc:sldChg chg="del">
        <pc:chgData name="Christopher Phiri" userId="72ee1650-8a47-4c1e-a9ab-4c5296074435" providerId="ADAL" clId="{E6E361FE-4181-42EA-B6E7-434428432993}" dt="2026-07-21T10:17:17.195" v="292" actId="47"/>
        <pc:sldMkLst>
          <pc:docMk/>
          <pc:sldMk cId="1332307721" sldId="429"/>
        </pc:sldMkLst>
      </pc:sldChg>
      <pc:sldChg chg="del">
        <pc:chgData name="Christopher Phiri" userId="72ee1650-8a47-4c1e-a9ab-4c5296074435" providerId="ADAL" clId="{E6E361FE-4181-42EA-B6E7-434428432993}" dt="2026-07-21T10:17:17.399" v="293" actId="47"/>
        <pc:sldMkLst>
          <pc:docMk/>
          <pc:sldMk cId="134838709" sldId="430"/>
        </pc:sldMkLst>
      </pc:sldChg>
      <pc:sldChg chg="del">
        <pc:chgData name="Christopher Phiri" userId="72ee1650-8a47-4c1e-a9ab-4c5296074435" providerId="ADAL" clId="{E6E361FE-4181-42EA-B6E7-434428432993}" dt="2026-07-21T10:17:17.616" v="294" actId="47"/>
        <pc:sldMkLst>
          <pc:docMk/>
          <pc:sldMk cId="482442507" sldId="431"/>
        </pc:sldMkLst>
      </pc:sldChg>
      <pc:sldChg chg="del">
        <pc:chgData name="Christopher Phiri" userId="72ee1650-8a47-4c1e-a9ab-4c5296074435" providerId="ADAL" clId="{E6E361FE-4181-42EA-B6E7-434428432993}" dt="2026-07-21T10:17:17.855" v="295" actId="47"/>
        <pc:sldMkLst>
          <pc:docMk/>
          <pc:sldMk cId="1734634943" sldId="432"/>
        </pc:sldMkLst>
      </pc:sldChg>
      <pc:sldChg chg="del">
        <pc:chgData name="Christopher Phiri" userId="72ee1650-8a47-4c1e-a9ab-4c5296074435" providerId="ADAL" clId="{E6E361FE-4181-42EA-B6E7-434428432993}" dt="2026-07-21T10:17:18.103" v="296" actId="47"/>
        <pc:sldMkLst>
          <pc:docMk/>
          <pc:sldMk cId="1828118641" sldId="433"/>
        </pc:sldMkLst>
      </pc:sldChg>
      <pc:sldChg chg="del">
        <pc:chgData name="Christopher Phiri" userId="72ee1650-8a47-4c1e-a9ab-4c5296074435" providerId="ADAL" clId="{E6E361FE-4181-42EA-B6E7-434428432993}" dt="2026-07-21T10:17:18.363" v="297" actId="47"/>
        <pc:sldMkLst>
          <pc:docMk/>
          <pc:sldMk cId="171727210" sldId="434"/>
        </pc:sldMkLst>
      </pc:sldChg>
      <pc:sldChg chg="del">
        <pc:chgData name="Christopher Phiri" userId="72ee1650-8a47-4c1e-a9ab-4c5296074435" providerId="ADAL" clId="{E6E361FE-4181-42EA-B6E7-434428432993}" dt="2026-07-21T10:17:18.688" v="298" actId="47"/>
        <pc:sldMkLst>
          <pc:docMk/>
          <pc:sldMk cId="3502555949" sldId="435"/>
        </pc:sldMkLst>
      </pc:sldChg>
      <pc:sldChg chg="del">
        <pc:chgData name="Christopher Phiri" userId="72ee1650-8a47-4c1e-a9ab-4c5296074435" providerId="ADAL" clId="{E6E361FE-4181-42EA-B6E7-434428432993}" dt="2026-07-21T10:17:18.948" v="299" actId="47"/>
        <pc:sldMkLst>
          <pc:docMk/>
          <pc:sldMk cId="1389061796" sldId="436"/>
        </pc:sldMkLst>
      </pc:sldChg>
      <pc:sldChg chg="del">
        <pc:chgData name="Christopher Phiri" userId="72ee1650-8a47-4c1e-a9ab-4c5296074435" providerId="ADAL" clId="{E6E361FE-4181-42EA-B6E7-434428432993}" dt="2026-07-21T10:17:19.153" v="300" actId="47"/>
        <pc:sldMkLst>
          <pc:docMk/>
          <pc:sldMk cId="1572770399" sldId="437"/>
        </pc:sldMkLst>
      </pc:sldChg>
      <pc:sldChg chg="del">
        <pc:chgData name="Christopher Phiri" userId="72ee1650-8a47-4c1e-a9ab-4c5296074435" providerId="ADAL" clId="{E6E361FE-4181-42EA-B6E7-434428432993}" dt="2026-07-21T10:17:19.343" v="301" actId="47"/>
        <pc:sldMkLst>
          <pc:docMk/>
          <pc:sldMk cId="2831985351" sldId="438"/>
        </pc:sldMkLst>
      </pc:sldChg>
      <pc:sldChg chg="del">
        <pc:chgData name="Christopher Phiri" userId="72ee1650-8a47-4c1e-a9ab-4c5296074435" providerId="ADAL" clId="{E6E361FE-4181-42EA-B6E7-434428432993}" dt="2026-07-21T10:17:19.589" v="302" actId="47"/>
        <pc:sldMkLst>
          <pc:docMk/>
          <pc:sldMk cId="264512065" sldId="439"/>
        </pc:sldMkLst>
      </pc:sldChg>
      <pc:sldChg chg="del">
        <pc:chgData name="Christopher Phiri" userId="72ee1650-8a47-4c1e-a9ab-4c5296074435" providerId="ADAL" clId="{E6E361FE-4181-42EA-B6E7-434428432993}" dt="2026-07-21T10:17:19.966" v="303" actId="47"/>
        <pc:sldMkLst>
          <pc:docMk/>
          <pc:sldMk cId="2958005058" sldId="440"/>
        </pc:sldMkLst>
      </pc:sldChg>
      <pc:sldChg chg="del">
        <pc:chgData name="Christopher Phiri" userId="72ee1650-8a47-4c1e-a9ab-4c5296074435" providerId="ADAL" clId="{E6E361FE-4181-42EA-B6E7-434428432993}" dt="2026-07-21T10:17:20.205" v="304" actId="47"/>
        <pc:sldMkLst>
          <pc:docMk/>
          <pc:sldMk cId="64110455" sldId="441"/>
        </pc:sldMkLst>
      </pc:sldChg>
      <pc:sldChg chg="del">
        <pc:chgData name="Christopher Phiri" userId="72ee1650-8a47-4c1e-a9ab-4c5296074435" providerId="ADAL" clId="{E6E361FE-4181-42EA-B6E7-434428432993}" dt="2026-07-21T10:17:20.414" v="305" actId="47"/>
        <pc:sldMkLst>
          <pc:docMk/>
          <pc:sldMk cId="1688619648" sldId="442"/>
        </pc:sldMkLst>
      </pc:sldChg>
      <pc:sldChg chg="del">
        <pc:chgData name="Christopher Phiri" userId="72ee1650-8a47-4c1e-a9ab-4c5296074435" providerId="ADAL" clId="{E6E361FE-4181-42EA-B6E7-434428432993}" dt="2026-07-21T10:17:21.336" v="307" actId="47"/>
        <pc:sldMkLst>
          <pc:docMk/>
          <pc:sldMk cId="349049912" sldId="443"/>
        </pc:sldMkLst>
      </pc:sldChg>
      <pc:sldChg chg="del">
        <pc:chgData name="Christopher Phiri" userId="72ee1650-8a47-4c1e-a9ab-4c5296074435" providerId="ADAL" clId="{E6E361FE-4181-42EA-B6E7-434428432993}" dt="2026-07-21T10:17:21.126" v="306" actId="47"/>
        <pc:sldMkLst>
          <pc:docMk/>
          <pc:sldMk cId="2009570102" sldId="444"/>
        </pc:sldMkLst>
      </pc:sldChg>
      <pc:sldChg chg="del">
        <pc:chgData name="Christopher Phiri" userId="72ee1650-8a47-4c1e-a9ab-4c5296074435" providerId="ADAL" clId="{E6E361FE-4181-42EA-B6E7-434428432993}" dt="2026-07-21T10:17:21.519" v="308" actId="47"/>
        <pc:sldMkLst>
          <pc:docMk/>
          <pc:sldMk cId="3747969803" sldId="445"/>
        </pc:sldMkLst>
      </pc:sldChg>
      <pc:sldChg chg="del">
        <pc:chgData name="Christopher Phiri" userId="72ee1650-8a47-4c1e-a9ab-4c5296074435" providerId="ADAL" clId="{E6E361FE-4181-42EA-B6E7-434428432993}" dt="2026-07-21T10:17:23.899" v="310" actId="47"/>
        <pc:sldMkLst>
          <pc:docMk/>
          <pc:sldMk cId="3054438764" sldId="446"/>
        </pc:sldMkLst>
      </pc:sldChg>
      <pc:sldChg chg="del">
        <pc:chgData name="Christopher Phiri" userId="72ee1650-8a47-4c1e-a9ab-4c5296074435" providerId="ADAL" clId="{E6E361FE-4181-42EA-B6E7-434428432993}" dt="2026-07-21T10:17:23.082" v="309" actId="47"/>
        <pc:sldMkLst>
          <pc:docMk/>
          <pc:sldMk cId="3165291214" sldId="447"/>
        </pc:sldMkLst>
      </pc:sldChg>
      <pc:sldChg chg="addSp delSp modSp new mod">
        <pc:chgData name="Christopher Phiri" userId="72ee1650-8a47-4c1e-a9ab-4c5296074435" providerId="ADAL" clId="{E6E361FE-4181-42EA-B6E7-434428432993}" dt="2026-07-21T10:11:28.585" v="175"/>
        <pc:sldMkLst>
          <pc:docMk/>
          <pc:sldMk cId="2990164041" sldId="448"/>
        </pc:sldMkLst>
        <pc:spChg chg="mod">
          <ac:chgData name="Christopher Phiri" userId="72ee1650-8a47-4c1e-a9ab-4c5296074435" providerId="ADAL" clId="{E6E361FE-4181-42EA-B6E7-434428432993}" dt="2026-07-21T10:11:28.585" v="175"/>
          <ac:spMkLst>
            <pc:docMk/>
            <pc:sldMk cId="2990164041" sldId="448"/>
            <ac:spMk id="2" creationId="{3C5E76EC-6882-EE74-F7D2-1C0A939D9AEA}"/>
          </ac:spMkLst>
        </pc:spChg>
        <pc:spChg chg="del mod">
          <ac:chgData name="Christopher Phiri" userId="72ee1650-8a47-4c1e-a9ab-4c5296074435" providerId="ADAL" clId="{E6E361FE-4181-42EA-B6E7-434428432993}" dt="2026-07-21T10:11:14.533" v="174" actId="478"/>
          <ac:spMkLst>
            <pc:docMk/>
            <pc:sldMk cId="2990164041" sldId="448"/>
            <ac:spMk id="3" creationId="{9B19617E-1056-9005-9542-99A56A02E1B0}"/>
          </ac:spMkLst>
        </pc:spChg>
        <pc:spChg chg="add mod">
          <ac:chgData name="Christopher Phiri" userId="72ee1650-8a47-4c1e-a9ab-4c5296074435" providerId="ADAL" clId="{E6E361FE-4181-42EA-B6E7-434428432993}" dt="2026-07-21T10:11:08.341" v="171"/>
          <ac:spMkLst>
            <pc:docMk/>
            <pc:sldMk cId="2990164041" sldId="448"/>
            <ac:spMk id="5" creationId="{8E6B821A-F48A-B67B-0881-F7572FF6B622}"/>
          </ac:spMkLst>
        </pc:spChg>
      </pc:sldChg>
      <pc:sldChg chg="new del">
        <pc:chgData name="Christopher Phiri" userId="72ee1650-8a47-4c1e-a9ab-4c5296074435" providerId="ADAL" clId="{E6E361FE-4181-42EA-B6E7-434428432993}" dt="2026-07-21T10:09:37.902" v="160" actId="47"/>
        <pc:sldMkLst>
          <pc:docMk/>
          <pc:sldMk cId="3281580562" sldId="448"/>
        </pc:sldMkLst>
      </pc:sldChg>
      <pc:sldChg chg="modSp new mod">
        <pc:chgData name="Christopher Phiri" userId="72ee1650-8a47-4c1e-a9ab-4c5296074435" providerId="ADAL" clId="{E6E361FE-4181-42EA-B6E7-434428432993}" dt="2026-07-21T10:12:21.995" v="210" actId="27636"/>
        <pc:sldMkLst>
          <pc:docMk/>
          <pc:sldMk cId="1980152209" sldId="449"/>
        </pc:sldMkLst>
        <pc:spChg chg="mod">
          <ac:chgData name="Christopher Phiri" userId="72ee1650-8a47-4c1e-a9ab-4c5296074435" providerId="ADAL" clId="{E6E361FE-4181-42EA-B6E7-434428432993}" dt="2026-07-21T10:12:14.632" v="208" actId="113"/>
          <ac:spMkLst>
            <pc:docMk/>
            <pc:sldMk cId="1980152209" sldId="449"/>
            <ac:spMk id="2" creationId="{D05C7F33-1FFC-F1EB-9449-9537F0E4D052}"/>
          </ac:spMkLst>
        </pc:spChg>
        <pc:spChg chg="mod">
          <ac:chgData name="Christopher Phiri" userId="72ee1650-8a47-4c1e-a9ab-4c5296074435" providerId="ADAL" clId="{E6E361FE-4181-42EA-B6E7-434428432993}" dt="2026-07-21T10:12:21.995" v="210" actId="27636"/>
          <ac:spMkLst>
            <pc:docMk/>
            <pc:sldMk cId="1980152209" sldId="449"/>
            <ac:spMk id="3" creationId="{6697F58C-DD8D-35A3-0A87-FDCDA9B755C9}"/>
          </ac:spMkLst>
        </pc:spChg>
      </pc:sldChg>
      <pc:sldChg chg="modSp new mod">
        <pc:chgData name="Christopher Phiri" userId="72ee1650-8a47-4c1e-a9ab-4c5296074435" providerId="ADAL" clId="{E6E361FE-4181-42EA-B6E7-434428432993}" dt="2026-07-21T10:14:30.962" v="228"/>
        <pc:sldMkLst>
          <pc:docMk/>
          <pc:sldMk cId="1482609910" sldId="450"/>
        </pc:sldMkLst>
        <pc:spChg chg="mod">
          <ac:chgData name="Christopher Phiri" userId="72ee1650-8a47-4c1e-a9ab-4c5296074435" providerId="ADAL" clId="{E6E361FE-4181-42EA-B6E7-434428432993}" dt="2026-07-21T10:14:30.962" v="228"/>
          <ac:spMkLst>
            <pc:docMk/>
            <pc:sldMk cId="1482609910" sldId="450"/>
            <ac:spMk id="2" creationId="{C6C26F4F-D251-3BEF-17EC-1FE14C7A5AB4}"/>
          </ac:spMkLst>
        </pc:spChg>
        <pc:spChg chg="mod">
          <ac:chgData name="Christopher Phiri" userId="72ee1650-8a47-4c1e-a9ab-4c5296074435" providerId="ADAL" clId="{E6E361FE-4181-42EA-B6E7-434428432993}" dt="2026-07-21T10:14:12.910" v="226" actId="27636"/>
          <ac:spMkLst>
            <pc:docMk/>
            <pc:sldMk cId="1482609910" sldId="450"/>
            <ac:spMk id="3" creationId="{B4A8F0C8-8C03-3F33-5D1D-80AB5D730C8B}"/>
          </ac:spMkLst>
        </pc:spChg>
        <pc:spChg chg="mod">
          <ac:chgData name="Christopher Phiri" userId="72ee1650-8a47-4c1e-a9ab-4c5296074435" providerId="ADAL" clId="{E6E361FE-4181-42EA-B6E7-434428432993}" dt="2026-07-21T10:14:22.614" v="227"/>
          <ac:spMkLst>
            <pc:docMk/>
            <pc:sldMk cId="1482609910" sldId="450"/>
            <ac:spMk id="4" creationId="{13DE4818-AFF3-0662-A1DC-283559E9E318}"/>
          </ac:spMkLst>
        </pc:spChg>
      </pc:sldChg>
      <pc:sldChg chg="new del">
        <pc:chgData name="Christopher Phiri" userId="72ee1650-8a47-4c1e-a9ab-4c5296074435" providerId="ADAL" clId="{E6E361FE-4181-42EA-B6E7-434428432993}" dt="2026-07-21T10:13:02.643" v="214" actId="47"/>
        <pc:sldMkLst>
          <pc:docMk/>
          <pc:sldMk cId="2702262449" sldId="450"/>
        </pc:sldMkLst>
      </pc:sldChg>
      <pc:sldChg chg="addSp delSp modSp new mod">
        <pc:chgData name="Christopher Phiri" userId="72ee1650-8a47-4c1e-a9ab-4c5296074435" providerId="ADAL" clId="{E6E361FE-4181-42EA-B6E7-434428432993}" dt="2026-07-21T10:17:08.023" v="281" actId="478"/>
        <pc:sldMkLst>
          <pc:docMk/>
          <pc:sldMk cId="3061058006" sldId="451"/>
        </pc:sldMkLst>
        <pc:spChg chg="add del mod">
          <ac:chgData name="Christopher Phiri" userId="72ee1650-8a47-4c1e-a9ab-4c5296074435" providerId="ADAL" clId="{E6E361FE-4181-42EA-B6E7-434428432993}" dt="2026-07-21T10:17:08.023" v="281" actId="478"/>
          <ac:spMkLst>
            <pc:docMk/>
            <pc:sldMk cId="3061058006" sldId="451"/>
            <ac:spMk id="2" creationId="{57DCAA9F-11FF-B9FA-16BD-7F41C668EF97}"/>
          </ac:spMkLst>
        </pc:spChg>
        <pc:spChg chg="add del mod">
          <ac:chgData name="Christopher Phiri" userId="72ee1650-8a47-4c1e-a9ab-4c5296074435" providerId="ADAL" clId="{E6E361FE-4181-42EA-B6E7-434428432993}" dt="2026-07-21T10:17:08.023" v="281" actId="478"/>
          <ac:spMkLst>
            <pc:docMk/>
            <pc:sldMk cId="3061058006" sldId="451"/>
            <ac:spMk id="7" creationId="{60EB55BD-39DD-D1B8-701A-F2D48701A732}"/>
          </ac:spMkLst>
        </pc:spChg>
        <pc:picChg chg="add mod">
          <ac:chgData name="Christopher Phiri" userId="72ee1650-8a47-4c1e-a9ab-4c5296074435" providerId="ADAL" clId="{E6E361FE-4181-42EA-B6E7-434428432993}" dt="2026-07-21T10:16:16.318" v="243" actId="14100"/>
          <ac:picMkLst>
            <pc:docMk/>
            <pc:sldMk cId="3061058006" sldId="451"/>
            <ac:picMk id="5" creationId="{F48AB686-70D5-D3C1-015B-47BBD99A7C79}"/>
          </ac:picMkLst>
        </pc:picChg>
      </pc:sldChg>
      <pc:sldChg chg="new del">
        <pc:chgData name="Christopher Phiri" userId="72ee1650-8a47-4c1e-a9ab-4c5296074435" providerId="ADAL" clId="{E6E361FE-4181-42EA-B6E7-434428432993}" dt="2026-07-21T10:15:02.540" v="231" actId="47"/>
        <pc:sldMkLst>
          <pc:docMk/>
          <pc:sldMk cId="3579410850" sldId="451"/>
        </pc:sldMkLst>
      </pc:sldChg>
      <pc:sldMasterChg chg="del delSldLayout">
        <pc:chgData name="Christopher Phiri" userId="72ee1650-8a47-4c1e-a9ab-4c5296074435" providerId="ADAL" clId="{E6E361FE-4181-42EA-B6E7-434428432993}" dt="2026-07-21T10:14:35.693" v="229" actId="47"/>
        <pc:sldMasterMkLst>
          <pc:docMk/>
          <pc:sldMasterMk cId="1154703104" sldId="2147483661"/>
        </pc:sldMasterMkLst>
        <pc:sldLayoutChg chg="del">
          <pc:chgData name="Christopher Phiri" userId="72ee1650-8a47-4c1e-a9ab-4c5296074435" providerId="ADAL" clId="{E6E361FE-4181-42EA-B6E7-434428432993}" dt="2026-07-21T10:14:35.693" v="229" actId="47"/>
          <pc:sldLayoutMkLst>
            <pc:docMk/>
            <pc:sldMasterMk cId="1154703104" sldId="2147483661"/>
            <pc:sldLayoutMk cId="3671676928" sldId="2147483662"/>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3930199808" sldId="2147483663"/>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4038644909" sldId="2147483664"/>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2784206035" sldId="2147483665"/>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2390752556" sldId="2147483666"/>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4268596171" sldId="2147483667"/>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3098963607" sldId="2147483668"/>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2475575225" sldId="2147483669"/>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2584089384" sldId="2147483670"/>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2608415749" sldId="2147483671"/>
          </pc:sldLayoutMkLst>
        </pc:sldLayoutChg>
        <pc:sldLayoutChg chg="del">
          <pc:chgData name="Christopher Phiri" userId="72ee1650-8a47-4c1e-a9ab-4c5296074435" providerId="ADAL" clId="{E6E361FE-4181-42EA-B6E7-434428432993}" dt="2026-07-21T10:14:35.693" v="229" actId="47"/>
          <pc:sldLayoutMkLst>
            <pc:docMk/>
            <pc:sldMasterMk cId="1154703104" sldId="2147483661"/>
            <pc:sldLayoutMk cId="280278061" sldId="214748367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2C48C2-E687-4E5C-985E-D7C3376A9B18}" type="doc">
      <dgm:prSet loTypeId="urn:microsoft.com/office/officeart/2005/8/layout/radial6" loCatId="cycle" qsTypeId="urn:microsoft.com/office/officeart/2005/8/quickstyle/3d1" qsCatId="3D" csTypeId="urn:microsoft.com/office/officeart/2005/8/colors/accent0_3" csCatId="mainScheme" phldr="1"/>
      <dgm:spPr/>
      <dgm:t>
        <a:bodyPr/>
        <a:lstStyle/>
        <a:p>
          <a:endParaRPr lang="en-ZA"/>
        </a:p>
      </dgm:t>
    </dgm:pt>
    <dgm:pt modelId="{EFB3FB74-610C-4BCF-9A59-0A4F097BB6DC}">
      <dgm:prSet phldrT="[Text]"/>
      <dgm:spPr>
        <a:solidFill>
          <a:srgbClr val="C00000"/>
        </a:solidFill>
      </dgm:spPr>
      <dgm:t>
        <a:bodyPr/>
        <a:lstStyle/>
        <a:p>
          <a:r>
            <a:rPr lang="en-US" dirty="0">
              <a:latin typeface="Agency FB" panose="020B0503020202020204" pitchFamily="34" charset="0"/>
            </a:rPr>
            <a:t>Organisation (all units)</a:t>
          </a:r>
          <a:endParaRPr lang="en-ZA" dirty="0">
            <a:latin typeface="Agency FB" panose="020B0503020202020204" pitchFamily="34" charset="0"/>
          </a:endParaRPr>
        </a:p>
      </dgm:t>
    </dgm:pt>
    <dgm:pt modelId="{C41543E5-666F-441A-9F21-CD580D00AA6D}" type="parTrans" cxnId="{7BA9CF2B-FA42-44A1-84C9-8CA4F757AAC0}">
      <dgm:prSet/>
      <dgm:spPr/>
      <dgm:t>
        <a:bodyPr/>
        <a:lstStyle/>
        <a:p>
          <a:endParaRPr lang="en-ZA">
            <a:latin typeface="Agency FB" panose="020B0503020202020204" pitchFamily="34" charset="0"/>
          </a:endParaRPr>
        </a:p>
      </dgm:t>
    </dgm:pt>
    <dgm:pt modelId="{319144E9-DE54-478B-8DFF-314D37436398}" type="sibTrans" cxnId="{7BA9CF2B-FA42-44A1-84C9-8CA4F757AAC0}">
      <dgm:prSet/>
      <dgm:spPr/>
      <dgm:t>
        <a:bodyPr/>
        <a:lstStyle/>
        <a:p>
          <a:endParaRPr lang="en-ZA">
            <a:latin typeface="Agency FB" panose="020B0503020202020204" pitchFamily="34" charset="0"/>
          </a:endParaRPr>
        </a:p>
      </dgm:t>
    </dgm:pt>
    <dgm:pt modelId="{6917E8E7-A47F-4D5D-9157-2DEBE84FCB9F}">
      <dgm:prSet phldrT="[Text]"/>
      <dgm:spPr/>
      <dgm:t>
        <a:bodyPr/>
        <a:lstStyle/>
        <a:p>
          <a:r>
            <a:rPr lang="en-US" dirty="0">
              <a:latin typeface="Agency FB" panose="020B0503020202020204" pitchFamily="34" charset="0"/>
            </a:rPr>
            <a:t>Strategic Planning </a:t>
          </a:r>
          <a:endParaRPr lang="en-ZA" dirty="0">
            <a:latin typeface="Agency FB" panose="020B0503020202020204" pitchFamily="34" charset="0"/>
          </a:endParaRPr>
        </a:p>
      </dgm:t>
    </dgm:pt>
    <dgm:pt modelId="{D9A65405-4D58-48A9-B6ED-4A9003F21F78}" type="parTrans" cxnId="{182854CA-91B7-4524-8515-8C797F9F352A}">
      <dgm:prSet/>
      <dgm:spPr/>
      <dgm:t>
        <a:bodyPr/>
        <a:lstStyle/>
        <a:p>
          <a:endParaRPr lang="en-ZA">
            <a:latin typeface="Agency FB" panose="020B0503020202020204" pitchFamily="34" charset="0"/>
          </a:endParaRPr>
        </a:p>
      </dgm:t>
    </dgm:pt>
    <dgm:pt modelId="{5C21EACC-A6F3-49FB-B4F9-9B43FFB4578A}" type="sibTrans" cxnId="{182854CA-91B7-4524-8515-8C797F9F352A}">
      <dgm:prSet/>
      <dgm:spPr/>
      <dgm:t>
        <a:bodyPr/>
        <a:lstStyle/>
        <a:p>
          <a:endParaRPr lang="en-ZA">
            <a:latin typeface="Agency FB" panose="020B0503020202020204" pitchFamily="34" charset="0"/>
          </a:endParaRPr>
        </a:p>
      </dgm:t>
    </dgm:pt>
    <dgm:pt modelId="{906EA49D-2E8D-4AA3-A4E8-7197248D91E2}">
      <dgm:prSet phldrT="[Text]"/>
      <dgm:spPr/>
      <dgm:t>
        <a:bodyPr/>
        <a:lstStyle/>
        <a:p>
          <a:r>
            <a:rPr lang="en-US" dirty="0">
              <a:latin typeface="Agency FB" panose="020B0503020202020204" pitchFamily="34" charset="0"/>
            </a:rPr>
            <a:t>Monitoring and Evaluation </a:t>
          </a:r>
          <a:endParaRPr lang="en-ZA" dirty="0">
            <a:latin typeface="Agency FB" panose="020B0503020202020204" pitchFamily="34" charset="0"/>
          </a:endParaRPr>
        </a:p>
      </dgm:t>
    </dgm:pt>
    <dgm:pt modelId="{31E87168-05FD-4D1E-8467-B537450A717B}" type="parTrans" cxnId="{3D3826E2-4219-43B4-AD4A-E08554661861}">
      <dgm:prSet/>
      <dgm:spPr/>
      <dgm:t>
        <a:bodyPr/>
        <a:lstStyle/>
        <a:p>
          <a:endParaRPr lang="en-ZA">
            <a:latin typeface="Agency FB" panose="020B0503020202020204" pitchFamily="34" charset="0"/>
          </a:endParaRPr>
        </a:p>
      </dgm:t>
    </dgm:pt>
    <dgm:pt modelId="{486A5BF9-70DD-4789-BF91-FB4F5F0631B9}" type="sibTrans" cxnId="{3D3826E2-4219-43B4-AD4A-E08554661861}">
      <dgm:prSet/>
      <dgm:spPr/>
      <dgm:t>
        <a:bodyPr/>
        <a:lstStyle/>
        <a:p>
          <a:endParaRPr lang="en-ZA">
            <a:latin typeface="Agency FB" panose="020B0503020202020204" pitchFamily="34" charset="0"/>
          </a:endParaRPr>
        </a:p>
      </dgm:t>
    </dgm:pt>
    <dgm:pt modelId="{4F68ED89-1874-490B-9BC0-EA94D4346A9E}">
      <dgm:prSet phldrT="[Text]"/>
      <dgm:spPr/>
      <dgm:t>
        <a:bodyPr/>
        <a:lstStyle/>
        <a:p>
          <a:r>
            <a:rPr lang="en-US" dirty="0">
              <a:latin typeface="Agency FB" panose="020B0503020202020204" pitchFamily="34" charset="0"/>
            </a:rPr>
            <a:t>Risk Management </a:t>
          </a:r>
          <a:endParaRPr lang="en-ZA" dirty="0">
            <a:latin typeface="Agency FB" panose="020B0503020202020204" pitchFamily="34" charset="0"/>
          </a:endParaRPr>
        </a:p>
      </dgm:t>
    </dgm:pt>
    <dgm:pt modelId="{DEDB205B-E0B0-444F-BED4-AF31A866C162}" type="parTrans" cxnId="{46D6424F-E45F-4315-9B8F-F457208E5B8D}">
      <dgm:prSet/>
      <dgm:spPr/>
      <dgm:t>
        <a:bodyPr/>
        <a:lstStyle/>
        <a:p>
          <a:endParaRPr lang="en-ZA">
            <a:latin typeface="Agency FB" panose="020B0503020202020204" pitchFamily="34" charset="0"/>
          </a:endParaRPr>
        </a:p>
      </dgm:t>
    </dgm:pt>
    <dgm:pt modelId="{F583F84C-773A-424E-B4B0-BE539C3D1E1E}" type="sibTrans" cxnId="{46D6424F-E45F-4315-9B8F-F457208E5B8D}">
      <dgm:prSet/>
      <dgm:spPr/>
      <dgm:t>
        <a:bodyPr/>
        <a:lstStyle/>
        <a:p>
          <a:endParaRPr lang="en-ZA">
            <a:latin typeface="Agency FB" panose="020B0503020202020204" pitchFamily="34" charset="0"/>
          </a:endParaRPr>
        </a:p>
      </dgm:t>
    </dgm:pt>
    <dgm:pt modelId="{96AF88E8-F54C-4E66-B24F-C45C56F48D30}">
      <dgm:prSet phldrT="[Text]"/>
      <dgm:spPr/>
      <dgm:t>
        <a:bodyPr/>
        <a:lstStyle/>
        <a:p>
          <a:r>
            <a:rPr lang="en-US" dirty="0">
              <a:latin typeface="Agency FB" panose="020B0503020202020204" pitchFamily="34" charset="0"/>
            </a:rPr>
            <a:t>Internal Audit </a:t>
          </a:r>
          <a:endParaRPr lang="en-ZA" dirty="0">
            <a:latin typeface="Agency FB" panose="020B0503020202020204" pitchFamily="34" charset="0"/>
          </a:endParaRPr>
        </a:p>
      </dgm:t>
    </dgm:pt>
    <dgm:pt modelId="{6559E971-A9F7-459C-9525-C6DAC3CE9A35}" type="parTrans" cxnId="{47D54A51-077E-4E45-B2C9-6E3426C8EC5F}">
      <dgm:prSet/>
      <dgm:spPr/>
      <dgm:t>
        <a:bodyPr/>
        <a:lstStyle/>
        <a:p>
          <a:endParaRPr lang="en-ZA">
            <a:latin typeface="Agency FB" panose="020B0503020202020204" pitchFamily="34" charset="0"/>
          </a:endParaRPr>
        </a:p>
      </dgm:t>
    </dgm:pt>
    <dgm:pt modelId="{16DBA0F2-5ED3-4F10-8921-BEC146BA38EB}" type="sibTrans" cxnId="{47D54A51-077E-4E45-B2C9-6E3426C8EC5F}">
      <dgm:prSet/>
      <dgm:spPr/>
      <dgm:t>
        <a:bodyPr/>
        <a:lstStyle/>
        <a:p>
          <a:endParaRPr lang="en-ZA">
            <a:latin typeface="Agency FB" panose="020B0503020202020204" pitchFamily="34" charset="0"/>
          </a:endParaRPr>
        </a:p>
      </dgm:t>
    </dgm:pt>
    <dgm:pt modelId="{DB52633F-FDD6-4499-A62B-096C44F9AADE}" type="pres">
      <dgm:prSet presAssocID="{792C48C2-E687-4E5C-985E-D7C3376A9B18}" presName="Name0" presStyleCnt="0">
        <dgm:presLayoutVars>
          <dgm:chMax val="1"/>
          <dgm:dir/>
          <dgm:animLvl val="ctr"/>
          <dgm:resizeHandles val="exact"/>
        </dgm:presLayoutVars>
      </dgm:prSet>
      <dgm:spPr/>
    </dgm:pt>
    <dgm:pt modelId="{B5198402-963E-4812-B704-29F39C70D7E6}" type="pres">
      <dgm:prSet presAssocID="{EFB3FB74-610C-4BCF-9A59-0A4F097BB6DC}" presName="centerShape" presStyleLbl="node0" presStyleIdx="0" presStyleCnt="1"/>
      <dgm:spPr/>
    </dgm:pt>
    <dgm:pt modelId="{081B370E-DC8B-4DC9-ADA6-D54A995D6B30}" type="pres">
      <dgm:prSet presAssocID="{6917E8E7-A47F-4D5D-9157-2DEBE84FCB9F}" presName="node" presStyleLbl="node1" presStyleIdx="0" presStyleCnt="4">
        <dgm:presLayoutVars>
          <dgm:bulletEnabled val="1"/>
        </dgm:presLayoutVars>
      </dgm:prSet>
      <dgm:spPr/>
    </dgm:pt>
    <dgm:pt modelId="{75EBC38B-44B0-453F-8178-E8401E7CF9EE}" type="pres">
      <dgm:prSet presAssocID="{6917E8E7-A47F-4D5D-9157-2DEBE84FCB9F}" presName="dummy" presStyleCnt="0"/>
      <dgm:spPr/>
    </dgm:pt>
    <dgm:pt modelId="{CA155FA0-D784-4E25-98DD-218986555F4D}" type="pres">
      <dgm:prSet presAssocID="{5C21EACC-A6F3-49FB-B4F9-9B43FFB4578A}" presName="sibTrans" presStyleLbl="sibTrans2D1" presStyleIdx="0" presStyleCnt="4"/>
      <dgm:spPr/>
    </dgm:pt>
    <dgm:pt modelId="{550C9A5B-E715-4299-B0F9-37E77B6A9899}" type="pres">
      <dgm:prSet presAssocID="{906EA49D-2E8D-4AA3-A4E8-7197248D91E2}" presName="node" presStyleLbl="node1" presStyleIdx="1" presStyleCnt="4">
        <dgm:presLayoutVars>
          <dgm:bulletEnabled val="1"/>
        </dgm:presLayoutVars>
      </dgm:prSet>
      <dgm:spPr/>
    </dgm:pt>
    <dgm:pt modelId="{EEC403A9-E067-4A14-9379-4A7D232287F2}" type="pres">
      <dgm:prSet presAssocID="{906EA49D-2E8D-4AA3-A4E8-7197248D91E2}" presName="dummy" presStyleCnt="0"/>
      <dgm:spPr/>
    </dgm:pt>
    <dgm:pt modelId="{53A2DD69-D2CF-4AD6-904C-3C575E6F86DC}" type="pres">
      <dgm:prSet presAssocID="{486A5BF9-70DD-4789-BF91-FB4F5F0631B9}" presName="sibTrans" presStyleLbl="sibTrans2D1" presStyleIdx="1" presStyleCnt="4"/>
      <dgm:spPr/>
    </dgm:pt>
    <dgm:pt modelId="{C4A6E5C5-C478-49B7-A8EC-53A9C35C8006}" type="pres">
      <dgm:prSet presAssocID="{4F68ED89-1874-490B-9BC0-EA94D4346A9E}" presName="node" presStyleLbl="node1" presStyleIdx="2" presStyleCnt="4">
        <dgm:presLayoutVars>
          <dgm:bulletEnabled val="1"/>
        </dgm:presLayoutVars>
      </dgm:prSet>
      <dgm:spPr/>
    </dgm:pt>
    <dgm:pt modelId="{F4D16316-8C54-4870-91B5-2E85FF0A32BC}" type="pres">
      <dgm:prSet presAssocID="{4F68ED89-1874-490B-9BC0-EA94D4346A9E}" presName="dummy" presStyleCnt="0"/>
      <dgm:spPr/>
    </dgm:pt>
    <dgm:pt modelId="{2888872D-A37F-4A46-AB8C-CD331DF96245}" type="pres">
      <dgm:prSet presAssocID="{F583F84C-773A-424E-B4B0-BE539C3D1E1E}" presName="sibTrans" presStyleLbl="sibTrans2D1" presStyleIdx="2" presStyleCnt="4"/>
      <dgm:spPr/>
    </dgm:pt>
    <dgm:pt modelId="{D1BD0270-342E-463D-8A9B-A152697C42B7}" type="pres">
      <dgm:prSet presAssocID="{96AF88E8-F54C-4E66-B24F-C45C56F48D30}" presName="node" presStyleLbl="node1" presStyleIdx="3" presStyleCnt="4">
        <dgm:presLayoutVars>
          <dgm:bulletEnabled val="1"/>
        </dgm:presLayoutVars>
      </dgm:prSet>
      <dgm:spPr/>
    </dgm:pt>
    <dgm:pt modelId="{385630EF-609B-49E3-87F6-FE30B3B73FBC}" type="pres">
      <dgm:prSet presAssocID="{96AF88E8-F54C-4E66-B24F-C45C56F48D30}" presName="dummy" presStyleCnt="0"/>
      <dgm:spPr/>
    </dgm:pt>
    <dgm:pt modelId="{686E8FDE-7600-411A-AFAD-58330FB16061}" type="pres">
      <dgm:prSet presAssocID="{16DBA0F2-5ED3-4F10-8921-BEC146BA38EB}" presName="sibTrans" presStyleLbl="sibTrans2D1" presStyleIdx="3" presStyleCnt="4"/>
      <dgm:spPr/>
    </dgm:pt>
  </dgm:ptLst>
  <dgm:cxnLst>
    <dgm:cxn modelId="{833AD609-BBBE-4396-B133-0548B75C0889}" type="presOf" srcId="{792C48C2-E687-4E5C-985E-D7C3376A9B18}" destId="{DB52633F-FDD6-4499-A62B-096C44F9AADE}" srcOrd="0" destOrd="0" presId="urn:microsoft.com/office/officeart/2005/8/layout/radial6"/>
    <dgm:cxn modelId="{2D94BF0C-520E-4031-9F99-31839C5D67CB}" type="presOf" srcId="{906EA49D-2E8D-4AA3-A4E8-7197248D91E2}" destId="{550C9A5B-E715-4299-B0F9-37E77B6A9899}" srcOrd="0" destOrd="0" presId="urn:microsoft.com/office/officeart/2005/8/layout/radial6"/>
    <dgm:cxn modelId="{7BA9CF2B-FA42-44A1-84C9-8CA4F757AAC0}" srcId="{792C48C2-E687-4E5C-985E-D7C3376A9B18}" destId="{EFB3FB74-610C-4BCF-9A59-0A4F097BB6DC}" srcOrd="0" destOrd="0" parTransId="{C41543E5-666F-441A-9F21-CD580D00AA6D}" sibTransId="{319144E9-DE54-478B-8DFF-314D37436398}"/>
    <dgm:cxn modelId="{FACA593C-F5A7-42F5-92F4-85D5DDFBFBDE}" type="presOf" srcId="{4F68ED89-1874-490B-9BC0-EA94D4346A9E}" destId="{C4A6E5C5-C478-49B7-A8EC-53A9C35C8006}" srcOrd="0" destOrd="0" presId="urn:microsoft.com/office/officeart/2005/8/layout/radial6"/>
    <dgm:cxn modelId="{8752EB5B-AFC7-4F1D-8FF6-1BDFAE5BA154}" type="presOf" srcId="{5C21EACC-A6F3-49FB-B4F9-9B43FFB4578A}" destId="{CA155FA0-D784-4E25-98DD-218986555F4D}" srcOrd="0" destOrd="0" presId="urn:microsoft.com/office/officeart/2005/8/layout/radial6"/>
    <dgm:cxn modelId="{46D6424F-E45F-4315-9B8F-F457208E5B8D}" srcId="{EFB3FB74-610C-4BCF-9A59-0A4F097BB6DC}" destId="{4F68ED89-1874-490B-9BC0-EA94D4346A9E}" srcOrd="2" destOrd="0" parTransId="{DEDB205B-E0B0-444F-BED4-AF31A866C162}" sibTransId="{F583F84C-773A-424E-B4B0-BE539C3D1E1E}"/>
    <dgm:cxn modelId="{47D54A51-077E-4E45-B2C9-6E3426C8EC5F}" srcId="{EFB3FB74-610C-4BCF-9A59-0A4F097BB6DC}" destId="{96AF88E8-F54C-4E66-B24F-C45C56F48D30}" srcOrd="3" destOrd="0" parTransId="{6559E971-A9F7-459C-9525-C6DAC3CE9A35}" sibTransId="{16DBA0F2-5ED3-4F10-8921-BEC146BA38EB}"/>
    <dgm:cxn modelId="{67534C7E-FF3B-4E38-A213-DA6BE05B5C90}" type="presOf" srcId="{F583F84C-773A-424E-B4B0-BE539C3D1E1E}" destId="{2888872D-A37F-4A46-AB8C-CD331DF96245}" srcOrd="0" destOrd="0" presId="urn:microsoft.com/office/officeart/2005/8/layout/radial6"/>
    <dgm:cxn modelId="{2AADCE8A-231F-454C-B6C1-AE823703F36F}" type="presOf" srcId="{96AF88E8-F54C-4E66-B24F-C45C56F48D30}" destId="{D1BD0270-342E-463D-8A9B-A152697C42B7}" srcOrd="0" destOrd="0" presId="urn:microsoft.com/office/officeart/2005/8/layout/radial6"/>
    <dgm:cxn modelId="{35FDBBB1-F499-452A-8E33-704CD5CCD285}" type="presOf" srcId="{16DBA0F2-5ED3-4F10-8921-BEC146BA38EB}" destId="{686E8FDE-7600-411A-AFAD-58330FB16061}" srcOrd="0" destOrd="0" presId="urn:microsoft.com/office/officeart/2005/8/layout/radial6"/>
    <dgm:cxn modelId="{DB53A9C1-0491-45C7-B224-312D44301773}" type="presOf" srcId="{486A5BF9-70DD-4789-BF91-FB4F5F0631B9}" destId="{53A2DD69-D2CF-4AD6-904C-3C575E6F86DC}" srcOrd="0" destOrd="0" presId="urn:microsoft.com/office/officeart/2005/8/layout/radial6"/>
    <dgm:cxn modelId="{0E6133C7-C847-4B10-AFF9-8C2FBFED1D65}" type="presOf" srcId="{6917E8E7-A47F-4D5D-9157-2DEBE84FCB9F}" destId="{081B370E-DC8B-4DC9-ADA6-D54A995D6B30}" srcOrd="0" destOrd="0" presId="urn:microsoft.com/office/officeart/2005/8/layout/radial6"/>
    <dgm:cxn modelId="{182854CA-91B7-4524-8515-8C797F9F352A}" srcId="{EFB3FB74-610C-4BCF-9A59-0A4F097BB6DC}" destId="{6917E8E7-A47F-4D5D-9157-2DEBE84FCB9F}" srcOrd="0" destOrd="0" parTransId="{D9A65405-4D58-48A9-B6ED-4A9003F21F78}" sibTransId="{5C21EACC-A6F3-49FB-B4F9-9B43FFB4578A}"/>
    <dgm:cxn modelId="{67A584D7-456A-4CF1-BA7A-4103509BCB13}" type="presOf" srcId="{EFB3FB74-610C-4BCF-9A59-0A4F097BB6DC}" destId="{B5198402-963E-4812-B704-29F39C70D7E6}" srcOrd="0" destOrd="0" presId="urn:microsoft.com/office/officeart/2005/8/layout/radial6"/>
    <dgm:cxn modelId="{3D3826E2-4219-43B4-AD4A-E08554661861}" srcId="{EFB3FB74-610C-4BCF-9A59-0A4F097BB6DC}" destId="{906EA49D-2E8D-4AA3-A4E8-7197248D91E2}" srcOrd="1" destOrd="0" parTransId="{31E87168-05FD-4D1E-8467-B537450A717B}" sibTransId="{486A5BF9-70DD-4789-BF91-FB4F5F0631B9}"/>
    <dgm:cxn modelId="{87BC49B6-7AE8-47C5-AE24-35FB78B9C41A}" type="presParOf" srcId="{DB52633F-FDD6-4499-A62B-096C44F9AADE}" destId="{B5198402-963E-4812-B704-29F39C70D7E6}" srcOrd="0" destOrd="0" presId="urn:microsoft.com/office/officeart/2005/8/layout/radial6"/>
    <dgm:cxn modelId="{32D31F94-E8EA-4F37-A7F8-564347344F03}" type="presParOf" srcId="{DB52633F-FDD6-4499-A62B-096C44F9AADE}" destId="{081B370E-DC8B-4DC9-ADA6-D54A995D6B30}" srcOrd="1" destOrd="0" presId="urn:microsoft.com/office/officeart/2005/8/layout/radial6"/>
    <dgm:cxn modelId="{B8A5B939-AE8D-4FE7-A40D-4993BEB606F5}" type="presParOf" srcId="{DB52633F-FDD6-4499-A62B-096C44F9AADE}" destId="{75EBC38B-44B0-453F-8178-E8401E7CF9EE}" srcOrd="2" destOrd="0" presId="urn:microsoft.com/office/officeart/2005/8/layout/radial6"/>
    <dgm:cxn modelId="{D706AB6E-1934-429B-8DE2-A9A1941D03D8}" type="presParOf" srcId="{DB52633F-FDD6-4499-A62B-096C44F9AADE}" destId="{CA155FA0-D784-4E25-98DD-218986555F4D}" srcOrd="3" destOrd="0" presId="urn:microsoft.com/office/officeart/2005/8/layout/radial6"/>
    <dgm:cxn modelId="{142F529D-FD63-438E-9EE6-14540BC13849}" type="presParOf" srcId="{DB52633F-FDD6-4499-A62B-096C44F9AADE}" destId="{550C9A5B-E715-4299-B0F9-37E77B6A9899}" srcOrd="4" destOrd="0" presId="urn:microsoft.com/office/officeart/2005/8/layout/radial6"/>
    <dgm:cxn modelId="{AAE6A4B8-0178-4CCC-B677-61F88A099884}" type="presParOf" srcId="{DB52633F-FDD6-4499-A62B-096C44F9AADE}" destId="{EEC403A9-E067-4A14-9379-4A7D232287F2}" srcOrd="5" destOrd="0" presId="urn:microsoft.com/office/officeart/2005/8/layout/radial6"/>
    <dgm:cxn modelId="{833974DD-043F-4EA1-845A-EBF2B549DD6A}" type="presParOf" srcId="{DB52633F-FDD6-4499-A62B-096C44F9AADE}" destId="{53A2DD69-D2CF-4AD6-904C-3C575E6F86DC}" srcOrd="6" destOrd="0" presId="urn:microsoft.com/office/officeart/2005/8/layout/radial6"/>
    <dgm:cxn modelId="{F239067B-F291-4262-A076-21C1734719CD}" type="presParOf" srcId="{DB52633F-FDD6-4499-A62B-096C44F9AADE}" destId="{C4A6E5C5-C478-49B7-A8EC-53A9C35C8006}" srcOrd="7" destOrd="0" presId="urn:microsoft.com/office/officeart/2005/8/layout/radial6"/>
    <dgm:cxn modelId="{1AFA88D2-7D56-4FAD-8A7D-9B7118D81D0B}" type="presParOf" srcId="{DB52633F-FDD6-4499-A62B-096C44F9AADE}" destId="{F4D16316-8C54-4870-91B5-2E85FF0A32BC}" srcOrd="8" destOrd="0" presId="urn:microsoft.com/office/officeart/2005/8/layout/radial6"/>
    <dgm:cxn modelId="{41094A2B-520D-43AC-814E-7A93E8A387D3}" type="presParOf" srcId="{DB52633F-FDD6-4499-A62B-096C44F9AADE}" destId="{2888872D-A37F-4A46-AB8C-CD331DF96245}" srcOrd="9" destOrd="0" presId="urn:microsoft.com/office/officeart/2005/8/layout/radial6"/>
    <dgm:cxn modelId="{EC65FCEC-CA74-49CD-8FA2-40D5D7B57D1C}" type="presParOf" srcId="{DB52633F-FDD6-4499-A62B-096C44F9AADE}" destId="{D1BD0270-342E-463D-8A9B-A152697C42B7}" srcOrd="10" destOrd="0" presId="urn:microsoft.com/office/officeart/2005/8/layout/radial6"/>
    <dgm:cxn modelId="{78385F58-1913-4C0E-8722-06BD2913EF91}" type="presParOf" srcId="{DB52633F-FDD6-4499-A62B-096C44F9AADE}" destId="{385630EF-609B-49E3-87F6-FE30B3B73FBC}" srcOrd="11" destOrd="0" presId="urn:microsoft.com/office/officeart/2005/8/layout/radial6"/>
    <dgm:cxn modelId="{54E4B3B3-7507-42F6-B95F-024E9FB33B49}" type="presParOf" srcId="{DB52633F-FDD6-4499-A62B-096C44F9AADE}" destId="{686E8FDE-7600-411A-AFAD-58330FB16061}"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6E8FDE-7600-411A-AFAD-58330FB16061}">
      <dsp:nvSpPr>
        <dsp:cNvPr id="0" name=""/>
        <dsp:cNvSpPr/>
      </dsp:nvSpPr>
      <dsp:spPr>
        <a:xfrm>
          <a:off x="1361763" y="406383"/>
          <a:ext cx="2709657" cy="2709657"/>
        </a:xfrm>
        <a:prstGeom prst="blockArc">
          <a:avLst>
            <a:gd name="adj1" fmla="val 10800000"/>
            <a:gd name="adj2" fmla="val 16200000"/>
            <a:gd name="adj3" fmla="val 4643"/>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888872D-A37F-4A46-AB8C-CD331DF96245}">
      <dsp:nvSpPr>
        <dsp:cNvPr id="0" name=""/>
        <dsp:cNvSpPr/>
      </dsp:nvSpPr>
      <dsp:spPr>
        <a:xfrm>
          <a:off x="1361763" y="406383"/>
          <a:ext cx="2709657" cy="2709657"/>
        </a:xfrm>
        <a:prstGeom prst="blockArc">
          <a:avLst>
            <a:gd name="adj1" fmla="val 5400000"/>
            <a:gd name="adj2" fmla="val 10800000"/>
            <a:gd name="adj3" fmla="val 4643"/>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3A2DD69-D2CF-4AD6-904C-3C575E6F86DC}">
      <dsp:nvSpPr>
        <dsp:cNvPr id="0" name=""/>
        <dsp:cNvSpPr/>
      </dsp:nvSpPr>
      <dsp:spPr>
        <a:xfrm>
          <a:off x="1361763" y="406383"/>
          <a:ext cx="2709657" cy="2709657"/>
        </a:xfrm>
        <a:prstGeom prst="blockArc">
          <a:avLst>
            <a:gd name="adj1" fmla="val 0"/>
            <a:gd name="adj2" fmla="val 5400000"/>
            <a:gd name="adj3" fmla="val 4643"/>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A155FA0-D784-4E25-98DD-218986555F4D}">
      <dsp:nvSpPr>
        <dsp:cNvPr id="0" name=""/>
        <dsp:cNvSpPr/>
      </dsp:nvSpPr>
      <dsp:spPr>
        <a:xfrm>
          <a:off x="1361763" y="406383"/>
          <a:ext cx="2709657" cy="2709657"/>
        </a:xfrm>
        <a:prstGeom prst="blockArc">
          <a:avLst>
            <a:gd name="adj1" fmla="val 16200000"/>
            <a:gd name="adj2" fmla="val 0"/>
            <a:gd name="adj3" fmla="val 4643"/>
          </a:avLst>
        </a:prstGeom>
        <a:gradFill rotWithShape="0">
          <a:gsLst>
            <a:gs pos="0">
              <a:schemeClr val="dk2">
                <a:tint val="60000"/>
                <a:hueOff val="0"/>
                <a:satOff val="0"/>
                <a:lumOff val="0"/>
                <a:alphaOff val="0"/>
                <a:tint val="100000"/>
                <a:shade val="100000"/>
                <a:satMod val="130000"/>
              </a:schemeClr>
            </a:gs>
            <a:gs pos="100000">
              <a:schemeClr val="dk2">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5198402-963E-4812-B704-29F39C70D7E6}">
      <dsp:nvSpPr>
        <dsp:cNvPr id="0" name=""/>
        <dsp:cNvSpPr/>
      </dsp:nvSpPr>
      <dsp:spPr>
        <a:xfrm>
          <a:off x="2092492" y="1137112"/>
          <a:ext cx="1248199" cy="1248199"/>
        </a:xfrm>
        <a:prstGeom prst="ellipse">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gency FB" panose="020B0503020202020204" pitchFamily="34" charset="0"/>
            </a:rPr>
            <a:t>Organisation (all units)</a:t>
          </a:r>
          <a:endParaRPr lang="en-ZA" sz="1600" kern="1200" dirty="0">
            <a:latin typeface="Agency FB" panose="020B0503020202020204" pitchFamily="34" charset="0"/>
          </a:endParaRPr>
        </a:p>
      </dsp:txBody>
      <dsp:txXfrm>
        <a:off x="2275287" y="1319907"/>
        <a:ext cx="882609" cy="882609"/>
      </dsp:txXfrm>
    </dsp:sp>
    <dsp:sp modelId="{081B370E-DC8B-4DC9-ADA6-D54A995D6B30}">
      <dsp:nvSpPr>
        <dsp:cNvPr id="0" name=""/>
        <dsp:cNvSpPr/>
      </dsp:nvSpPr>
      <dsp:spPr>
        <a:xfrm>
          <a:off x="2279722" y="967"/>
          <a:ext cx="873739" cy="873739"/>
        </a:xfrm>
        <a:prstGeom prst="ellipse">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gency FB" panose="020B0503020202020204" pitchFamily="34" charset="0"/>
            </a:rPr>
            <a:t>Strategic Planning </a:t>
          </a:r>
          <a:endParaRPr lang="en-ZA" sz="1100" kern="1200" dirty="0">
            <a:latin typeface="Agency FB" panose="020B0503020202020204" pitchFamily="34" charset="0"/>
          </a:endParaRPr>
        </a:p>
      </dsp:txBody>
      <dsp:txXfrm>
        <a:off x="2407678" y="128923"/>
        <a:ext cx="617827" cy="617827"/>
      </dsp:txXfrm>
    </dsp:sp>
    <dsp:sp modelId="{550C9A5B-E715-4299-B0F9-37E77B6A9899}">
      <dsp:nvSpPr>
        <dsp:cNvPr id="0" name=""/>
        <dsp:cNvSpPr/>
      </dsp:nvSpPr>
      <dsp:spPr>
        <a:xfrm>
          <a:off x="3603096" y="1324342"/>
          <a:ext cx="873739" cy="873739"/>
        </a:xfrm>
        <a:prstGeom prst="ellipse">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gency FB" panose="020B0503020202020204" pitchFamily="34" charset="0"/>
            </a:rPr>
            <a:t>Monitoring and Evaluation </a:t>
          </a:r>
          <a:endParaRPr lang="en-ZA" sz="1100" kern="1200" dirty="0">
            <a:latin typeface="Agency FB" panose="020B0503020202020204" pitchFamily="34" charset="0"/>
          </a:endParaRPr>
        </a:p>
      </dsp:txBody>
      <dsp:txXfrm>
        <a:off x="3731052" y="1452298"/>
        <a:ext cx="617827" cy="617827"/>
      </dsp:txXfrm>
    </dsp:sp>
    <dsp:sp modelId="{C4A6E5C5-C478-49B7-A8EC-53A9C35C8006}">
      <dsp:nvSpPr>
        <dsp:cNvPr id="0" name=""/>
        <dsp:cNvSpPr/>
      </dsp:nvSpPr>
      <dsp:spPr>
        <a:xfrm>
          <a:off x="2279722" y="2647716"/>
          <a:ext cx="873739" cy="873739"/>
        </a:xfrm>
        <a:prstGeom prst="ellipse">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gency FB" panose="020B0503020202020204" pitchFamily="34" charset="0"/>
            </a:rPr>
            <a:t>Risk Management </a:t>
          </a:r>
          <a:endParaRPr lang="en-ZA" sz="1100" kern="1200" dirty="0">
            <a:latin typeface="Agency FB" panose="020B0503020202020204" pitchFamily="34" charset="0"/>
          </a:endParaRPr>
        </a:p>
      </dsp:txBody>
      <dsp:txXfrm>
        <a:off x="2407678" y="2775672"/>
        <a:ext cx="617827" cy="617827"/>
      </dsp:txXfrm>
    </dsp:sp>
    <dsp:sp modelId="{D1BD0270-342E-463D-8A9B-A152697C42B7}">
      <dsp:nvSpPr>
        <dsp:cNvPr id="0" name=""/>
        <dsp:cNvSpPr/>
      </dsp:nvSpPr>
      <dsp:spPr>
        <a:xfrm>
          <a:off x="956348" y="1324342"/>
          <a:ext cx="873739" cy="873739"/>
        </a:xfrm>
        <a:prstGeom prst="ellipse">
          <a:avLst/>
        </a:prstGeom>
        <a:gradFill rotWithShape="0">
          <a:gsLst>
            <a:gs pos="0">
              <a:schemeClr val="dk2">
                <a:hueOff val="0"/>
                <a:satOff val="0"/>
                <a:lumOff val="0"/>
                <a:alphaOff val="0"/>
                <a:tint val="100000"/>
                <a:shade val="100000"/>
                <a:satMod val="130000"/>
              </a:schemeClr>
            </a:gs>
            <a:gs pos="100000">
              <a:schemeClr val="dk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gency FB" panose="020B0503020202020204" pitchFamily="34" charset="0"/>
            </a:rPr>
            <a:t>Internal Audit </a:t>
          </a:r>
          <a:endParaRPr lang="en-ZA" sz="1100" kern="1200" dirty="0">
            <a:latin typeface="Agency FB" panose="020B0503020202020204" pitchFamily="34" charset="0"/>
          </a:endParaRPr>
        </a:p>
      </dsp:txBody>
      <dsp:txXfrm>
        <a:off x="1084304" y="1452298"/>
        <a:ext cx="617827" cy="61782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E6EB033A-F01D-0F44-A9D9-F5216CFE8F05}" type="datetimeFigureOut">
              <a:rPr lang="en-US" smtClean="0"/>
              <a:pPr/>
              <a:t>7/21/2026</a:t>
            </a:fld>
            <a:endParaRPr lang="en-US"/>
          </a:p>
        </p:txBody>
      </p:sp>
      <p:sp>
        <p:nvSpPr>
          <p:cNvPr id="4" name="Footer Placeholder 3"/>
          <p:cNvSpPr>
            <a:spLocks noGrp="1"/>
          </p:cNvSpPr>
          <p:nvPr>
            <p:ph type="ftr" sz="quarter" idx="2"/>
          </p:nvPr>
        </p:nvSpPr>
        <p:spPr>
          <a:xfrm>
            <a:off x="1"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0D95C03F-A81D-6A45-B333-E7A057F1CD07}" type="slidenum">
              <a:rPr lang="en-US" smtClean="0"/>
              <a:pPr/>
              <a:t>‹#›</a:t>
            </a:fld>
            <a:endParaRPr lang="en-US"/>
          </a:p>
        </p:txBody>
      </p:sp>
    </p:spTree>
    <p:extLst>
      <p:ext uri="{BB962C8B-B14F-4D97-AF65-F5344CB8AC3E}">
        <p14:creationId xmlns:p14="http://schemas.microsoft.com/office/powerpoint/2010/main" val="25111955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773ED84F-C682-0947-9405-5F9E6CCC9BBC}" type="datetimeFigureOut">
              <a:rPr lang="en-US" smtClean="0"/>
              <a:pPr/>
              <a:t>7/21/2026</a:t>
            </a:fld>
            <a:endParaRPr lang="en-US"/>
          </a:p>
        </p:txBody>
      </p:sp>
      <p:sp>
        <p:nvSpPr>
          <p:cNvPr id="4" name="Slide Image Placeholder 3"/>
          <p:cNvSpPr>
            <a:spLocks noGrp="1" noRot="1" noChangeAspect="1"/>
          </p:cNvSpPr>
          <p:nvPr>
            <p:ph type="sldImg" idx="2"/>
          </p:nvPr>
        </p:nvSpPr>
        <p:spPr>
          <a:xfrm>
            <a:off x="708025" y="744538"/>
            <a:ext cx="537845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1F9D29D2-06BA-CD44-B037-CDB34617D45F}" type="slidenum">
              <a:rPr lang="en-US" smtClean="0"/>
              <a:pPr/>
              <a:t>‹#›</a:t>
            </a:fld>
            <a:endParaRPr lang="en-US"/>
          </a:p>
        </p:txBody>
      </p:sp>
    </p:spTree>
    <p:extLst>
      <p:ext uri="{BB962C8B-B14F-4D97-AF65-F5344CB8AC3E}">
        <p14:creationId xmlns:p14="http://schemas.microsoft.com/office/powerpoint/2010/main" val="382319417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4DADDA-B8FB-AA4B-A887-6C5CDF283F9E}" type="datetime1">
              <a:rPr lang="en-ZA" smtClean="0"/>
              <a:t>2026/07/21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522234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809248-151B-8B40-98A3-181CEA1C3273}" type="datetime1">
              <a:rPr lang="en-ZA" smtClean="0"/>
              <a:t>2026/07/21</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4076947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E353B0-197E-6F4B-8797-DD3362712B24}" type="datetime1">
              <a:rPr lang="en-ZA" smtClean="0"/>
              <a:t>2026/07/21</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1443492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48F32E-946D-884E-8F53-E56AD64B34A4}" type="datetime1">
              <a:rPr lang="en-ZA" smtClean="0"/>
              <a:t>2026/07/21</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4104899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80D73E-7D69-BA43-B4BA-48A221F288A3}" type="datetime1">
              <a:rPr lang="en-ZA" smtClean="0"/>
              <a:t>2026/07/21</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771448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9D7DD5-7A7D-2242-9B38-DACB8F8D4546}" type="datetime1">
              <a:rPr lang="en-ZA" smtClean="0"/>
              <a:t>2026/07/21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AC5568-C467-DA4E-A229-6C912B895CA4}" type="slidenum">
              <a:rPr lang="en-US" smtClean="0"/>
              <a:pPr/>
              <a:t>‹#›</a:t>
            </a:fld>
            <a:endParaRPr lang="en-US"/>
          </a:p>
        </p:txBody>
      </p:sp>
    </p:spTree>
    <p:extLst>
      <p:ext uri="{BB962C8B-B14F-4D97-AF65-F5344CB8AC3E}">
        <p14:creationId xmlns:p14="http://schemas.microsoft.com/office/powerpoint/2010/main" val="2988908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5DB1D-5210-E94D-BE03-C1259CA517AD}" type="datetime1">
              <a:rPr lang="en-ZA" smtClean="0"/>
              <a:t>2026/07/21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AC5568-C467-DA4E-A229-6C912B895CA4}" type="slidenum">
              <a:rPr lang="en-US" smtClean="0"/>
              <a:pPr/>
              <a:t>‹#›</a:t>
            </a:fld>
            <a:endParaRPr lang="en-US"/>
          </a:p>
        </p:txBody>
      </p:sp>
      <p:pic>
        <p:nvPicPr>
          <p:cNvPr id="6" name="Picture 5">
            <a:extLst>
              <a:ext uri="{FF2B5EF4-FFF2-40B4-BE49-F238E27FC236}">
                <a16:creationId xmlns:a16="http://schemas.microsoft.com/office/drawing/2014/main" id="{160788CE-FBCF-5F30-606C-C33278976B55}"/>
              </a:ext>
            </a:extLst>
          </p:cNvPr>
          <p:cNvPicPr>
            <a:picLocks noChangeAspect="1"/>
          </p:cNvPicPr>
          <p:nvPr userDrawn="1"/>
        </p:nvPicPr>
        <p:blipFill>
          <a:blip r:embed="rId2"/>
          <a:stretch>
            <a:fillRect/>
          </a:stretch>
        </p:blipFill>
        <p:spPr>
          <a:xfrm>
            <a:off x="-55732" y="1570027"/>
            <a:ext cx="9905999" cy="473365"/>
          </a:xfrm>
          <a:prstGeom prst="rect">
            <a:avLst/>
          </a:prstGeom>
        </p:spPr>
      </p:pic>
      <p:cxnSp>
        <p:nvCxnSpPr>
          <p:cNvPr id="7" name="Straight Connector 6">
            <a:extLst>
              <a:ext uri="{FF2B5EF4-FFF2-40B4-BE49-F238E27FC236}">
                <a16:creationId xmlns:a16="http://schemas.microsoft.com/office/drawing/2014/main" id="{750CE56D-00FF-51F1-67E3-A8337FE2DCBB}"/>
              </a:ext>
            </a:extLst>
          </p:cNvPr>
          <p:cNvCxnSpPr>
            <a:cxnSpLocks/>
          </p:cNvCxnSpPr>
          <p:nvPr userDrawn="1"/>
        </p:nvCxnSpPr>
        <p:spPr>
          <a:xfrm>
            <a:off x="-55732" y="1597616"/>
            <a:ext cx="9906000" cy="0"/>
          </a:xfrm>
          <a:prstGeom prst="line">
            <a:avLst/>
          </a:prstGeom>
          <a:ln>
            <a:solidFill>
              <a:srgbClr val="2C5131"/>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white background with green text&#10;&#10;AI-generated content may be incorrect.">
            <a:extLst>
              <a:ext uri="{FF2B5EF4-FFF2-40B4-BE49-F238E27FC236}">
                <a16:creationId xmlns:a16="http://schemas.microsoft.com/office/drawing/2014/main" id="{D50AB339-1F46-8AAE-D70F-30A370D348E8}"/>
              </a:ext>
            </a:extLst>
          </p:cNvPr>
          <p:cNvPicPr>
            <a:picLocks noChangeAspect="1"/>
          </p:cNvPicPr>
          <p:nvPr userDrawn="1"/>
        </p:nvPicPr>
        <p:blipFill>
          <a:blip r:embed="rId3"/>
          <a:stretch>
            <a:fillRect/>
          </a:stretch>
        </p:blipFill>
        <p:spPr>
          <a:xfrm>
            <a:off x="2602253" y="2095782"/>
            <a:ext cx="9507638" cy="6721476"/>
          </a:xfrm>
          <a:prstGeom prst="rect">
            <a:avLst/>
          </a:prstGeom>
        </p:spPr>
      </p:pic>
    </p:spTree>
    <p:extLst>
      <p:ext uri="{BB962C8B-B14F-4D97-AF65-F5344CB8AC3E}">
        <p14:creationId xmlns:p14="http://schemas.microsoft.com/office/powerpoint/2010/main" val="298096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6B051-D977-1646-A2CA-85C67CA1E78F}" type="datetime1">
              <a:rPr lang="en-ZA" smtClean="0"/>
              <a:t>2026/07/21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AC5568-C467-DA4E-A229-6C912B895CA4}" type="slidenum">
              <a:rPr lang="en-US" smtClean="0"/>
              <a:pPr/>
              <a:t>‹#›</a:t>
            </a:fld>
            <a:endParaRPr lang="en-US"/>
          </a:p>
        </p:txBody>
      </p:sp>
    </p:spTree>
    <p:extLst>
      <p:ext uri="{BB962C8B-B14F-4D97-AF65-F5344CB8AC3E}">
        <p14:creationId xmlns:p14="http://schemas.microsoft.com/office/powerpoint/2010/main" val="4000300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8A9591-4CA4-B844-A168-479974686812}" type="datetime1">
              <a:rPr lang="en-ZA" smtClean="0"/>
              <a:t>2026/07/21</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585779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540A4A-D126-5E4D-8CBB-234F3F7FC16F}" type="datetime1">
              <a:rPr lang="en-ZA" smtClean="0"/>
              <a:t>2026/07/21</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182533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55444D-DFDA-B34E-BEEE-857B1537E870}" type="datetime1">
              <a:rPr lang="en-ZA" smtClean="0"/>
              <a:t>2026/07/21</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p:cNvSpPr>
            <a:spLocks noGrp="1"/>
          </p:cNvSpPr>
          <p:nvPr>
            <p:ph type="sldNum" sz="quarter" idx="12"/>
          </p:nvPr>
        </p:nvSpPr>
        <p:spPr>
          <a:xfrm>
            <a:off x="3822700" y="6356351"/>
            <a:ext cx="2311400" cy="365125"/>
          </a:xfrm>
        </p:spPr>
        <p:txBody>
          <a:bodyPr/>
          <a:lstStyle>
            <a:lvl1pPr algn="ctr">
              <a:defRPr/>
            </a:lvl1pPr>
          </a:lstStyle>
          <a:p>
            <a:fld id="{39AC5568-C467-DA4E-A229-6C912B895CA4}" type="slidenum">
              <a:rPr lang="en-US" smtClean="0"/>
              <a:pPr/>
              <a:t>‹#›</a:t>
            </a:fld>
            <a:endParaRPr lang="en-US"/>
          </a:p>
        </p:txBody>
      </p:sp>
    </p:spTree>
    <p:extLst>
      <p:ext uri="{BB962C8B-B14F-4D97-AF65-F5344CB8AC3E}">
        <p14:creationId xmlns:p14="http://schemas.microsoft.com/office/powerpoint/2010/main" val="2331853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50" b="1" i="0">
                <a:solidFill>
                  <a:schemeClr val="bg1"/>
                </a:solidFill>
                <a:latin typeface="Arial"/>
                <a:cs typeface="Arial"/>
              </a:defRPr>
            </a:lvl1pPr>
          </a:lstStyle>
          <a:p>
            <a:endParaRPr/>
          </a:p>
        </p:txBody>
      </p:sp>
      <p:sp>
        <p:nvSpPr>
          <p:cNvPr id="3" name="Holder 3"/>
          <p:cNvSpPr>
            <a:spLocks noGrp="1"/>
          </p:cNvSpPr>
          <p:nvPr>
            <p:ph sz="half" idx="2"/>
          </p:nvPr>
        </p:nvSpPr>
        <p:spPr>
          <a:xfrm>
            <a:off x="495558" y="1577340"/>
            <a:ext cx="4311354"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04247" y="1577340"/>
            <a:ext cx="4311354" cy="49244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40482FA5-98FD-464A-B485-152698940B84}" type="datetime1">
              <a:rPr lang="en-US" smtClean="0"/>
              <a:t>7/21/2026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50924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Picture 13" descr="A white background with green text&#10;&#10;AI-generated content may be incorrect.">
            <a:extLst>
              <a:ext uri="{FF2B5EF4-FFF2-40B4-BE49-F238E27FC236}">
                <a16:creationId xmlns:a16="http://schemas.microsoft.com/office/drawing/2014/main" id="{1B137ADC-E8C6-6E74-7FD7-46ED6209FDBF}"/>
              </a:ext>
            </a:extLst>
          </p:cNvPr>
          <p:cNvPicPr>
            <a:picLocks noChangeAspect="1"/>
          </p:cNvPicPr>
          <p:nvPr userDrawn="1"/>
        </p:nvPicPr>
        <p:blipFill>
          <a:blip r:embed="rId14"/>
          <a:stretch>
            <a:fillRect/>
          </a:stretch>
        </p:blipFill>
        <p:spPr>
          <a:xfrm>
            <a:off x="0" y="-72551"/>
            <a:ext cx="9906000" cy="7003100"/>
          </a:xfrm>
          <a:prstGeom prst="rect">
            <a:avLst/>
          </a:prstGeom>
        </p:spPr>
      </p:pic>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82DC1E-0A4C-5347-BED2-B001A7CB7E08}" type="datetime1">
              <a:rPr lang="en-ZA" smtClean="0"/>
              <a:t>2026/07/21</a:t>
            </a:fld>
            <a:endParaRPr lang="en-US"/>
          </a:p>
        </p:txBody>
      </p:sp>
      <p:sp>
        <p:nvSpPr>
          <p:cNvPr id="5" name="Footer Placeholder 4"/>
          <p:cNvSpPr>
            <a:spLocks noGrp="1"/>
          </p:cNvSpPr>
          <p:nvPr>
            <p:ph type="ftr" sz="quarter" idx="3"/>
          </p:nvPr>
        </p:nvSpPr>
        <p:spPr>
          <a:xfrm>
            <a:off x="627380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7592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fld id="{39AC5568-C467-DA4E-A229-6C912B895CA4}" type="slidenum">
              <a:rPr lang="en-US" smtClean="0"/>
              <a:pPr algn="ctr"/>
              <a:t>‹#›</a:t>
            </a:fld>
            <a:endParaRPr lang="en-US" dirty="0"/>
          </a:p>
        </p:txBody>
      </p:sp>
      <p:pic>
        <p:nvPicPr>
          <p:cNvPr id="11" name="Picture 10">
            <a:extLst>
              <a:ext uri="{FF2B5EF4-FFF2-40B4-BE49-F238E27FC236}">
                <a16:creationId xmlns:a16="http://schemas.microsoft.com/office/drawing/2014/main" id="{63887DB3-070C-C8E5-4D25-B57922D5E51C}"/>
              </a:ext>
            </a:extLst>
          </p:cNvPr>
          <p:cNvPicPr>
            <a:picLocks noChangeAspect="1"/>
          </p:cNvPicPr>
          <p:nvPr userDrawn="1"/>
        </p:nvPicPr>
        <p:blipFill>
          <a:blip r:embed="rId15"/>
          <a:stretch>
            <a:fillRect/>
          </a:stretch>
        </p:blipFill>
        <p:spPr>
          <a:xfrm>
            <a:off x="0" y="943432"/>
            <a:ext cx="9906000" cy="430073"/>
          </a:xfrm>
          <a:prstGeom prst="rect">
            <a:avLst/>
          </a:prstGeom>
        </p:spPr>
      </p:pic>
      <p:cxnSp>
        <p:nvCxnSpPr>
          <p:cNvPr id="12" name="Straight Connector 11">
            <a:extLst>
              <a:ext uri="{FF2B5EF4-FFF2-40B4-BE49-F238E27FC236}">
                <a16:creationId xmlns:a16="http://schemas.microsoft.com/office/drawing/2014/main" id="{399F3091-509B-8446-97B2-E94431BDFD9E}"/>
              </a:ext>
            </a:extLst>
          </p:cNvPr>
          <p:cNvCxnSpPr>
            <a:cxnSpLocks/>
          </p:cNvCxnSpPr>
          <p:nvPr userDrawn="1"/>
        </p:nvCxnSpPr>
        <p:spPr>
          <a:xfrm>
            <a:off x="0" y="1417638"/>
            <a:ext cx="9906000" cy="0"/>
          </a:xfrm>
          <a:prstGeom prst="line">
            <a:avLst/>
          </a:prstGeom>
          <a:ln>
            <a:solidFill>
              <a:srgbClr val="2C513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0202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amkuo.me/post/2020/03/why-i-work-for-startups/" TargetMode="External"/><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PG POWERPOINT LR.jpg">
            <a:extLst>
              <a:ext uri="{FF2B5EF4-FFF2-40B4-BE49-F238E27FC236}">
                <a16:creationId xmlns:a16="http://schemas.microsoft.com/office/drawing/2014/main" id="{ECE46211-FC12-FAEF-9C6B-E2847EEDB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954"/>
            <a:ext cx="9906000" cy="2984500"/>
          </a:xfrm>
          <a:prstGeom prst="rect">
            <a:avLst/>
          </a:prstGeom>
        </p:spPr>
      </p:pic>
      <p:grpSp>
        <p:nvGrpSpPr>
          <p:cNvPr id="4" name="Group 3">
            <a:extLst>
              <a:ext uri="{FF2B5EF4-FFF2-40B4-BE49-F238E27FC236}">
                <a16:creationId xmlns:a16="http://schemas.microsoft.com/office/drawing/2014/main" id="{C98B6CBE-3A0B-BC63-6CB4-2161935126F8}"/>
              </a:ext>
            </a:extLst>
          </p:cNvPr>
          <p:cNvGrpSpPr/>
          <p:nvPr/>
        </p:nvGrpSpPr>
        <p:grpSpPr>
          <a:xfrm>
            <a:off x="5782732" y="2156774"/>
            <a:ext cx="3616679" cy="863755"/>
            <a:chOff x="5782732" y="2055173"/>
            <a:chExt cx="3894668" cy="930146"/>
          </a:xfrm>
        </p:grpSpPr>
        <p:sp>
          <p:nvSpPr>
            <p:cNvPr id="5" name="TextBox 4">
              <a:extLst>
                <a:ext uri="{FF2B5EF4-FFF2-40B4-BE49-F238E27FC236}">
                  <a16:creationId xmlns:a16="http://schemas.microsoft.com/office/drawing/2014/main" id="{92A8D7CB-2742-6115-9520-644F0D4EA841}"/>
                </a:ext>
              </a:extLst>
            </p:cNvPr>
            <p:cNvSpPr txBox="1"/>
            <p:nvPr/>
          </p:nvSpPr>
          <p:spPr>
            <a:xfrm>
              <a:off x="6779713" y="2055173"/>
              <a:ext cx="2197730" cy="574484"/>
            </a:xfrm>
            <a:prstGeom prst="rect">
              <a:avLst/>
            </a:prstGeom>
            <a:noFill/>
          </p:spPr>
          <p:txBody>
            <a:bodyPr wrap="square" rtlCol="0">
              <a:spAutoFit/>
            </a:bodyPr>
            <a:lstStyle/>
            <a:p>
              <a:r>
                <a:rPr lang="en-GB" sz="1600" cap="all" baseline="30000" dirty="0">
                  <a:solidFill>
                    <a:srgbClr val="F2B01E"/>
                  </a:solidFill>
                  <a:latin typeface="Arial"/>
                  <a:cs typeface="Arial"/>
                </a:rPr>
                <a:t>when the sun rises</a:t>
              </a:r>
            </a:p>
            <a:p>
              <a:endParaRPr lang="en-US" dirty="0">
                <a:solidFill>
                  <a:srgbClr val="F2B01E"/>
                </a:solidFill>
              </a:endParaRPr>
            </a:p>
          </p:txBody>
        </p:sp>
        <p:sp>
          <p:nvSpPr>
            <p:cNvPr id="6" name="TextBox 5">
              <a:extLst>
                <a:ext uri="{FF2B5EF4-FFF2-40B4-BE49-F238E27FC236}">
                  <a16:creationId xmlns:a16="http://schemas.microsoft.com/office/drawing/2014/main" id="{992799D4-9B89-8B2C-0B98-E04F427019B6}"/>
                </a:ext>
              </a:extLst>
            </p:cNvPr>
            <p:cNvSpPr txBox="1"/>
            <p:nvPr/>
          </p:nvSpPr>
          <p:spPr>
            <a:xfrm>
              <a:off x="5782732" y="2308211"/>
              <a:ext cx="3894668" cy="677108"/>
            </a:xfrm>
            <a:prstGeom prst="rect">
              <a:avLst/>
            </a:prstGeom>
            <a:noFill/>
          </p:spPr>
          <p:txBody>
            <a:bodyPr wrap="square" rtlCol="0">
              <a:spAutoFit/>
            </a:bodyPr>
            <a:lstStyle/>
            <a:p>
              <a:pPr algn="ctr"/>
              <a:r>
                <a:rPr lang="en-GB" sz="2400" cap="all" baseline="30000" dirty="0">
                  <a:solidFill>
                    <a:schemeClr val="bg1"/>
                  </a:solidFill>
                  <a:latin typeface="Arial"/>
                  <a:cs typeface="Arial"/>
                </a:rPr>
                <a:t>we work hard to deliver</a:t>
              </a:r>
            </a:p>
            <a:p>
              <a:endParaRPr lang="en-US" dirty="0">
                <a:solidFill>
                  <a:schemeClr val="bg1"/>
                </a:solidFill>
              </a:endParaRPr>
            </a:p>
          </p:txBody>
        </p:sp>
      </p:grpSp>
      <p:sp>
        <p:nvSpPr>
          <p:cNvPr id="2" name="Content Placeholder 4">
            <a:extLst>
              <a:ext uri="{FF2B5EF4-FFF2-40B4-BE49-F238E27FC236}">
                <a16:creationId xmlns:a16="http://schemas.microsoft.com/office/drawing/2014/main" id="{3E445EA9-B6D8-B53A-2491-9EB2ADAB9E9B}"/>
              </a:ext>
            </a:extLst>
          </p:cNvPr>
          <p:cNvSpPr txBox="1">
            <a:spLocks/>
          </p:cNvSpPr>
          <p:nvPr/>
        </p:nvSpPr>
        <p:spPr>
          <a:xfrm>
            <a:off x="495300" y="3429000"/>
            <a:ext cx="8915400" cy="269716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solidFill>
                  <a:srgbClr val="2C5131"/>
                </a:solidFill>
              </a:rPr>
              <a:t>SUBJECT / TOPIC : </a:t>
            </a:r>
            <a:r>
              <a:rPr lang="en-US" b="1" dirty="0">
                <a:solidFill>
                  <a:srgbClr val="2C5131"/>
                </a:solidFill>
              </a:rPr>
              <a:t>INSTITUTIONALISATION OF M AND E</a:t>
            </a:r>
          </a:p>
          <a:p>
            <a:pPr marL="0" indent="0">
              <a:buFont typeface="Arial"/>
              <a:buNone/>
            </a:pPr>
            <a:r>
              <a:rPr lang="en-US" dirty="0">
                <a:solidFill>
                  <a:srgbClr val="F2B01E"/>
                </a:solidFill>
              </a:rPr>
              <a:t>Venue: MIDDLEBURG</a:t>
            </a:r>
          </a:p>
          <a:p>
            <a:pPr marL="0" indent="0">
              <a:buFont typeface="Arial"/>
              <a:buNone/>
            </a:pPr>
            <a:r>
              <a:rPr lang="en-US" dirty="0">
                <a:solidFill>
                  <a:srgbClr val="F2B01E"/>
                </a:solidFill>
              </a:rPr>
              <a:t>Date: 23 JULY 2026</a:t>
            </a:r>
          </a:p>
        </p:txBody>
      </p:sp>
    </p:spTree>
    <p:extLst>
      <p:ext uri="{BB962C8B-B14F-4D97-AF65-F5344CB8AC3E}">
        <p14:creationId xmlns:p14="http://schemas.microsoft.com/office/powerpoint/2010/main" val="51698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69201-7D8C-D62A-0A76-A54BB0516576}"/>
              </a:ext>
            </a:extLst>
          </p:cNvPr>
          <p:cNvSpPr>
            <a:spLocks noGrp="1"/>
          </p:cNvSpPr>
          <p:nvPr>
            <p:ph type="ctrTitle"/>
          </p:nvPr>
        </p:nvSpPr>
        <p:spPr>
          <a:xfrm>
            <a:off x="742950" y="921386"/>
            <a:ext cx="8420100" cy="1470025"/>
          </a:xfrm>
        </p:spPr>
        <p:txBody>
          <a:bodyPr>
            <a:normAutofit/>
          </a:bodyPr>
          <a:lstStyle/>
          <a:p>
            <a:r>
              <a:rPr lang="en-US" sz="3600" b="1" dirty="0"/>
              <a:t>PRESENTATION OVERVIEW</a:t>
            </a:r>
          </a:p>
        </p:txBody>
      </p:sp>
      <p:sp>
        <p:nvSpPr>
          <p:cNvPr id="3" name="Subtitle 2">
            <a:extLst>
              <a:ext uri="{FF2B5EF4-FFF2-40B4-BE49-F238E27FC236}">
                <a16:creationId xmlns:a16="http://schemas.microsoft.com/office/drawing/2014/main" id="{FC75499D-1585-AF15-A71E-09C10F245C3E}"/>
              </a:ext>
            </a:extLst>
          </p:cNvPr>
          <p:cNvSpPr>
            <a:spLocks noGrp="1"/>
          </p:cNvSpPr>
          <p:nvPr>
            <p:ph type="subTitle" idx="1"/>
          </p:nvPr>
        </p:nvSpPr>
        <p:spPr>
          <a:xfrm>
            <a:off x="1485900" y="2225040"/>
            <a:ext cx="7231380" cy="3413760"/>
          </a:xfrm>
        </p:spPr>
        <p:txBody>
          <a:bodyPr/>
          <a:lstStyle/>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What are we addressing in the society? Identifying the root cause.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National government Mandate</a:t>
            </a:r>
            <a:endParaRPr kumimoji="0" lang="en-ZA"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Overview of Provincial government Mandate.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GB" sz="2800" b="0" i="0" u="none" strike="noStrike" kern="1200" cap="none" spc="0" normalizeH="0" baseline="0" noProof="0" dirty="0">
                <a:ln>
                  <a:noFill/>
                </a:ln>
                <a:solidFill>
                  <a:prstClr val="black"/>
                </a:solidFill>
                <a:effectLst/>
                <a:uLnTx/>
                <a:uFillTx/>
                <a:latin typeface="Aptos" panose="02110004020202020204"/>
                <a:ea typeface="+mn-ea"/>
                <a:cs typeface="+mn-cs"/>
              </a:rPr>
              <a:t>Building a culture of accountability.</a:t>
            </a:r>
          </a:p>
          <a:p>
            <a:endParaRPr lang="en-US" dirty="0"/>
          </a:p>
        </p:txBody>
      </p:sp>
      <p:sp>
        <p:nvSpPr>
          <p:cNvPr id="4" name="Footer Placeholder 3">
            <a:extLst>
              <a:ext uri="{FF2B5EF4-FFF2-40B4-BE49-F238E27FC236}">
                <a16:creationId xmlns:a16="http://schemas.microsoft.com/office/drawing/2014/main" id="{84F126C2-8159-AB76-4575-6BFBA592391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1346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437CB2E-6460-16AD-D150-907802B8EC80}"/>
              </a:ext>
            </a:extLst>
          </p:cNvPr>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5AEAEF35-9069-43AB-F55A-B2CECAAB063B}"/>
              </a:ext>
            </a:extLst>
          </p:cNvPr>
          <p:cNvSpPr>
            <a:spLocks noGrp="1"/>
          </p:cNvSpPr>
          <p:nvPr>
            <p:ph type="title"/>
          </p:nvPr>
        </p:nvSpPr>
        <p:spPr>
          <a:xfrm>
            <a:off x="-304800" y="545042"/>
            <a:ext cx="10515600" cy="799646"/>
          </a:xfrm>
        </p:spPr>
        <p:txBody>
          <a:bodyPr>
            <a:normAutofit/>
          </a:bodyPr>
          <a:lstStyle/>
          <a:p>
            <a:pPr algn="ctr"/>
            <a:r>
              <a:rPr lang="en-GB" b="1" dirty="0"/>
              <a:t>Why do we exist?</a:t>
            </a:r>
            <a:endParaRPr lang="en-ZA" b="1" dirty="0"/>
          </a:p>
        </p:txBody>
      </p:sp>
      <p:pic>
        <p:nvPicPr>
          <p:cNvPr id="9" name="Picture 8">
            <a:extLst>
              <a:ext uri="{FF2B5EF4-FFF2-40B4-BE49-F238E27FC236}">
                <a16:creationId xmlns:a16="http://schemas.microsoft.com/office/drawing/2014/main" id="{EA2A6FE0-11C9-D6F9-DA2B-8AC45DD336EC}"/>
              </a:ext>
            </a:extLst>
          </p:cNvPr>
          <p:cNvPicPr>
            <a:picLocks noChangeAspect="1"/>
          </p:cNvPicPr>
          <p:nvPr/>
        </p:nvPicPr>
        <p:blipFill>
          <a:blip r:embed="rId2"/>
          <a:stretch>
            <a:fillRect/>
          </a:stretch>
        </p:blipFill>
        <p:spPr>
          <a:xfrm>
            <a:off x="1346200" y="1426407"/>
            <a:ext cx="7213600" cy="4848224"/>
          </a:xfrm>
          <a:prstGeom prst="rect">
            <a:avLst/>
          </a:prstGeom>
        </p:spPr>
      </p:pic>
      <p:sp>
        <p:nvSpPr>
          <p:cNvPr id="11" name="Rectangle 10">
            <a:extLst>
              <a:ext uri="{FF2B5EF4-FFF2-40B4-BE49-F238E27FC236}">
                <a16:creationId xmlns:a16="http://schemas.microsoft.com/office/drawing/2014/main" id="{63DF8687-476C-0CDA-99D1-47C18024BF0A}"/>
              </a:ext>
            </a:extLst>
          </p:cNvPr>
          <p:cNvSpPr/>
          <p:nvPr/>
        </p:nvSpPr>
        <p:spPr>
          <a:xfrm>
            <a:off x="5366657" y="1324286"/>
            <a:ext cx="2075544" cy="689571"/>
          </a:xfrm>
          <a:prstGeom prst="rect">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Through what strategic models?</a:t>
            </a:r>
            <a:endParaRPr kumimoji="0" lang="en-ZA"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F6CED63F-0D01-CCD3-D23F-CE99A5169641}"/>
              </a:ext>
            </a:extLst>
          </p:cNvPr>
          <p:cNvSpPr/>
          <p:nvPr/>
        </p:nvSpPr>
        <p:spPr>
          <a:xfrm>
            <a:off x="566056" y="3493105"/>
            <a:ext cx="2198915" cy="664029"/>
          </a:xfrm>
          <a:prstGeom prst="rect">
            <a:avLst/>
          </a:prstGeom>
          <a:solidFill>
            <a:srgbClr val="FFC000"/>
          </a:solidFill>
          <a:ln>
            <a:prstDash val="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are the lower hanging fruits?</a:t>
            </a:r>
            <a:endParaRPr kumimoji="0" lang="en-ZA"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6FACBA90-4F23-DDC7-C54D-95BCAB43DE3E}"/>
              </a:ext>
            </a:extLst>
          </p:cNvPr>
          <p:cNvSpPr/>
          <p:nvPr/>
        </p:nvSpPr>
        <p:spPr>
          <a:xfrm>
            <a:off x="7968342" y="2928257"/>
            <a:ext cx="2362201" cy="914400"/>
          </a:xfrm>
          <a:prstGeom prst="rect">
            <a:avLst/>
          </a:prstGeom>
          <a:ln>
            <a:prstDash val="dash"/>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Addressing the root cause of Poverty &amp; Vulnerability</a:t>
            </a:r>
            <a:endParaRPr kumimoji="0" lang="en-ZA"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7" name="Graphic 16" descr="Tree With Roots with solid fill">
            <a:extLst>
              <a:ext uri="{FF2B5EF4-FFF2-40B4-BE49-F238E27FC236}">
                <a16:creationId xmlns:a16="http://schemas.microsoft.com/office/drawing/2014/main" id="{667A431C-BDD7-A06C-BF1A-E76E19CC79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51371" y="2013857"/>
            <a:ext cx="914400" cy="914400"/>
          </a:xfrm>
          <a:prstGeom prst="rect">
            <a:avLst/>
          </a:prstGeom>
        </p:spPr>
      </p:pic>
      <p:sp>
        <p:nvSpPr>
          <p:cNvPr id="19" name="Rectangle 18">
            <a:extLst>
              <a:ext uri="{FF2B5EF4-FFF2-40B4-BE49-F238E27FC236}">
                <a16:creationId xmlns:a16="http://schemas.microsoft.com/office/drawing/2014/main" id="{AC277CF6-715F-1B75-B2F5-35CB548D8CC4}"/>
              </a:ext>
            </a:extLst>
          </p:cNvPr>
          <p:cNvSpPr/>
          <p:nvPr/>
        </p:nvSpPr>
        <p:spPr>
          <a:xfrm>
            <a:off x="1583871" y="5682342"/>
            <a:ext cx="2362199" cy="810532"/>
          </a:xfrm>
          <a:prstGeom prst="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accountability measures should be in place?</a:t>
            </a:r>
            <a:endParaRPr kumimoji="0" lang="en-ZA"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31731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37341C6-6D5C-1A7D-FBF7-8A32FC43C82D}"/>
              </a:ext>
            </a:extLst>
          </p:cNvPr>
          <p:cNvSpPr>
            <a:spLocks noGrp="1"/>
          </p:cNvSpPr>
          <p:nvPr>
            <p:ph type="ftr" sz="quarter" idx="11"/>
          </p:nvPr>
        </p:nvSpPr>
        <p:spPr/>
        <p:txBody>
          <a:bodyPr/>
          <a:lstStyle/>
          <a:p>
            <a:endParaRPr lang="en-US"/>
          </a:p>
        </p:txBody>
      </p:sp>
      <p:sp>
        <p:nvSpPr>
          <p:cNvPr id="6" name="Title 1">
            <a:extLst>
              <a:ext uri="{FF2B5EF4-FFF2-40B4-BE49-F238E27FC236}">
                <a16:creationId xmlns:a16="http://schemas.microsoft.com/office/drawing/2014/main" id="{23923DB3-CE03-DCC7-061D-39348C992510}"/>
              </a:ext>
            </a:extLst>
          </p:cNvPr>
          <p:cNvSpPr txBox="1">
            <a:spLocks/>
          </p:cNvSpPr>
          <p:nvPr/>
        </p:nvSpPr>
        <p:spPr>
          <a:xfrm>
            <a:off x="838200" y="753428"/>
            <a:ext cx="8061960" cy="9372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ZA" sz="2800" b="1" i="0" u="none" strike="noStrike" kern="1200" cap="none" spc="0" normalizeH="0" baseline="0" noProof="0" dirty="0">
              <a:ln>
                <a:noFill/>
              </a:ln>
              <a:solidFill>
                <a:sysClr val="windowText" lastClr="000000"/>
              </a:solidFill>
              <a:effectLst/>
              <a:uLnTx/>
              <a:uFillTx/>
              <a:latin typeface="Aptos Display" panose="02110004020202020204"/>
              <a:ea typeface="+mj-ea"/>
              <a:cs typeface="+mj-cs"/>
            </a:endParaRPr>
          </a:p>
        </p:txBody>
      </p:sp>
      <p:pic>
        <p:nvPicPr>
          <p:cNvPr id="3" name="Picture 2">
            <a:extLst>
              <a:ext uri="{FF2B5EF4-FFF2-40B4-BE49-F238E27FC236}">
                <a16:creationId xmlns:a16="http://schemas.microsoft.com/office/drawing/2014/main" id="{BCA6DA16-557C-7E63-DF66-D0E9F19F2683}"/>
              </a:ext>
            </a:extLst>
          </p:cNvPr>
          <p:cNvPicPr>
            <a:picLocks noChangeAspect="1"/>
          </p:cNvPicPr>
          <p:nvPr/>
        </p:nvPicPr>
        <p:blipFill>
          <a:blip r:embed="rId2"/>
          <a:stretch>
            <a:fillRect/>
          </a:stretch>
        </p:blipFill>
        <p:spPr>
          <a:xfrm>
            <a:off x="828040" y="1464805"/>
            <a:ext cx="8047722" cy="4861066"/>
          </a:xfrm>
          <a:prstGeom prst="rect">
            <a:avLst/>
          </a:prstGeom>
        </p:spPr>
      </p:pic>
      <p:sp>
        <p:nvSpPr>
          <p:cNvPr id="7" name="Title 1">
            <a:extLst>
              <a:ext uri="{FF2B5EF4-FFF2-40B4-BE49-F238E27FC236}">
                <a16:creationId xmlns:a16="http://schemas.microsoft.com/office/drawing/2014/main" id="{A1791001-9876-C2E6-73B4-AF811307692F}"/>
              </a:ext>
            </a:extLst>
          </p:cNvPr>
          <p:cNvSpPr>
            <a:spLocks noGrp="1"/>
          </p:cNvSpPr>
          <p:nvPr>
            <p:ph type="title"/>
          </p:nvPr>
        </p:nvSpPr>
        <p:spPr>
          <a:xfrm>
            <a:off x="337645" y="650558"/>
            <a:ext cx="8915400" cy="1143000"/>
          </a:xfrm>
        </p:spPr>
        <p:txBody>
          <a:bodyPr>
            <a:normAutofit/>
          </a:bodyPr>
          <a:lstStyle/>
          <a:p>
            <a:r>
              <a:rPr lang="en-ZA" sz="2800" b="1" dirty="0"/>
              <a:t>IMPORTANCE OF INTEGRATED PLANNING, MONITORING AND EVALUATION</a:t>
            </a:r>
          </a:p>
        </p:txBody>
      </p:sp>
    </p:spTree>
    <p:extLst>
      <p:ext uri="{BB962C8B-B14F-4D97-AF65-F5344CB8AC3E}">
        <p14:creationId xmlns:p14="http://schemas.microsoft.com/office/powerpoint/2010/main" val="2368818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32795" y="2803070"/>
            <a:ext cx="750173" cy="179249"/>
          </a:xfrm>
          <a:prstGeom prst="rect">
            <a:avLst/>
          </a:prstGeom>
        </p:spPr>
        <p:txBody>
          <a:bodyPr vert="horz" wrap="square" lIns="0" tIns="10319" rIns="0" bIns="0" rtlCol="0">
            <a:spAutoFit/>
          </a:bodyPr>
          <a:lstStyle/>
          <a:p>
            <a:pPr marL="10319" defTabSz="742950">
              <a:spcBef>
                <a:spcPts val="81"/>
              </a:spcBef>
              <a:defRPr/>
            </a:pPr>
            <a:r>
              <a:rPr sz="1097" b="1" dirty="0">
                <a:solidFill>
                  <a:srgbClr val="00B050"/>
                </a:solidFill>
                <a:latin typeface="Arial"/>
                <a:cs typeface="Arial"/>
              </a:rPr>
              <a:t>PLANNING</a:t>
            </a:r>
            <a:endParaRPr sz="1097" dirty="0">
              <a:solidFill>
                <a:srgbClr val="00B050"/>
              </a:solidFill>
              <a:latin typeface="Arial"/>
              <a:cs typeface="Arial"/>
            </a:endParaRPr>
          </a:p>
        </p:txBody>
      </p:sp>
      <p:sp>
        <p:nvSpPr>
          <p:cNvPr id="3" name="object 3"/>
          <p:cNvSpPr txBox="1"/>
          <p:nvPr/>
        </p:nvSpPr>
        <p:spPr>
          <a:xfrm>
            <a:off x="711520" y="5033690"/>
            <a:ext cx="926108" cy="179249"/>
          </a:xfrm>
          <a:prstGeom prst="rect">
            <a:avLst/>
          </a:prstGeom>
        </p:spPr>
        <p:txBody>
          <a:bodyPr vert="horz" wrap="square" lIns="0" tIns="10319" rIns="0" bIns="0" rtlCol="0">
            <a:spAutoFit/>
          </a:bodyPr>
          <a:lstStyle/>
          <a:p>
            <a:pPr marL="10319" defTabSz="742950">
              <a:spcBef>
                <a:spcPts val="81"/>
              </a:spcBef>
              <a:defRPr/>
            </a:pPr>
            <a:r>
              <a:rPr sz="1097" b="1" spc="-4" dirty="0">
                <a:solidFill>
                  <a:srgbClr val="00B050"/>
                </a:solidFill>
                <a:latin typeface="Arial"/>
                <a:cs typeface="Arial"/>
              </a:rPr>
              <a:t>MONITORING</a:t>
            </a:r>
            <a:endParaRPr sz="1097" dirty="0">
              <a:solidFill>
                <a:srgbClr val="00B050"/>
              </a:solidFill>
              <a:latin typeface="Arial"/>
              <a:cs typeface="Arial"/>
            </a:endParaRPr>
          </a:p>
        </p:txBody>
      </p:sp>
      <p:sp>
        <p:nvSpPr>
          <p:cNvPr id="4" name="object 4"/>
          <p:cNvSpPr txBox="1"/>
          <p:nvPr/>
        </p:nvSpPr>
        <p:spPr>
          <a:xfrm>
            <a:off x="5260344" y="3002464"/>
            <a:ext cx="908050" cy="179249"/>
          </a:xfrm>
          <a:prstGeom prst="rect">
            <a:avLst/>
          </a:prstGeom>
        </p:spPr>
        <p:txBody>
          <a:bodyPr vert="horz" wrap="square" lIns="0" tIns="10319" rIns="0" bIns="0" rtlCol="0">
            <a:spAutoFit/>
          </a:bodyPr>
          <a:lstStyle/>
          <a:p>
            <a:pPr marL="10319" defTabSz="742950">
              <a:spcBef>
                <a:spcPts val="81"/>
              </a:spcBef>
              <a:defRPr/>
            </a:pPr>
            <a:r>
              <a:rPr sz="1097" b="1" spc="-20" dirty="0">
                <a:solidFill>
                  <a:srgbClr val="00B050"/>
                </a:solidFill>
                <a:latin typeface="Arial"/>
                <a:cs typeface="Arial"/>
              </a:rPr>
              <a:t>EVALUATION</a:t>
            </a:r>
            <a:endParaRPr sz="1097" dirty="0">
              <a:solidFill>
                <a:srgbClr val="00B050"/>
              </a:solidFill>
              <a:latin typeface="Arial"/>
              <a:cs typeface="Arial"/>
            </a:endParaRPr>
          </a:p>
        </p:txBody>
      </p:sp>
      <p:grpSp>
        <p:nvGrpSpPr>
          <p:cNvPr id="33" name="Group 32">
            <a:extLst>
              <a:ext uri="{FF2B5EF4-FFF2-40B4-BE49-F238E27FC236}">
                <a16:creationId xmlns:a16="http://schemas.microsoft.com/office/drawing/2014/main" id="{8010C634-8F40-F342-B335-5BD227B129DC}"/>
              </a:ext>
            </a:extLst>
          </p:cNvPr>
          <p:cNvGrpSpPr/>
          <p:nvPr/>
        </p:nvGrpSpPr>
        <p:grpSpPr>
          <a:xfrm>
            <a:off x="864627" y="1621785"/>
            <a:ext cx="822192" cy="747593"/>
            <a:chOff x="1000009" y="1767289"/>
            <a:chExt cx="1011928" cy="920115"/>
          </a:xfrm>
        </p:grpSpPr>
        <p:sp>
          <p:nvSpPr>
            <p:cNvPr id="7" name="object 7"/>
            <p:cNvSpPr/>
            <p:nvPr/>
          </p:nvSpPr>
          <p:spPr>
            <a:xfrm>
              <a:off x="1000009" y="1767289"/>
              <a:ext cx="734695" cy="920115"/>
            </a:xfrm>
            <a:custGeom>
              <a:avLst/>
              <a:gdLst/>
              <a:ahLst/>
              <a:cxnLst/>
              <a:rect l="l" t="t" r="r" b="b"/>
              <a:pathLst>
                <a:path w="734694" h="920114">
                  <a:moveTo>
                    <a:pt x="412257" y="0"/>
                  </a:moveTo>
                  <a:lnTo>
                    <a:pt x="85816" y="660"/>
                  </a:lnTo>
                  <a:lnTo>
                    <a:pt x="23526" y="23190"/>
                  </a:lnTo>
                  <a:lnTo>
                    <a:pt x="585" y="84669"/>
                  </a:lnTo>
                  <a:lnTo>
                    <a:pt x="0" y="272610"/>
                  </a:lnTo>
                  <a:lnTo>
                    <a:pt x="140" y="586911"/>
                  </a:lnTo>
                  <a:lnTo>
                    <a:pt x="383" y="837272"/>
                  </a:lnTo>
                  <a:lnTo>
                    <a:pt x="22702" y="897523"/>
                  </a:lnTo>
                  <a:lnTo>
                    <a:pt x="83301" y="919721"/>
                  </a:lnTo>
                  <a:lnTo>
                    <a:pt x="339454" y="919865"/>
                  </a:lnTo>
                  <a:lnTo>
                    <a:pt x="646838" y="919695"/>
                  </a:lnTo>
                  <a:lnTo>
                    <a:pt x="707565" y="898344"/>
                  </a:lnTo>
                  <a:lnTo>
                    <a:pt x="731763" y="839978"/>
                  </a:lnTo>
                  <a:lnTo>
                    <a:pt x="731821" y="836523"/>
                  </a:lnTo>
                  <a:lnTo>
                    <a:pt x="629630" y="836523"/>
                  </a:lnTo>
                  <a:lnTo>
                    <a:pt x="118950" y="835126"/>
                  </a:lnTo>
                  <a:lnTo>
                    <a:pt x="84279" y="800912"/>
                  </a:lnTo>
                  <a:lnTo>
                    <a:pt x="83484" y="762268"/>
                  </a:lnTo>
                  <a:lnTo>
                    <a:pt x="83161" y="673835"/>
                  </a:lnTo>
                  <a:lnTo>
                    <a:pt x="82967" y="586911"/>
                  </a:lnTo>
                  <a:lnTo>
                    <a:pt x="82500" y="272610"/>
                  </a:lnTo>
                  <a:lnTo>
                    <a:pt x="82463" y="115404"/>
                  </a:lnTo>
                  <a:lnTo>
                    <a:pt x="83938" y="102142"/>
                  </a:lnTo>
                  <a:lnTo>
                    <a:pt x="88727" y="93468"/>
                  </a:lnTo>
                  <a:lnTo>
                    <a:pt x="97408" y="88733"/>
                  </a:lnTo>
                  <a:lnTo>
                    <a:pt x="110555" y="87287"/>
                  </a:lnTo>
                  <a:lnTo>
                    <a:pt x="734374" y="87195"/>
                  </a:lnTo>
                  <a:lnTo>
                    <a:pt x="734450" y="84669"/>
                  </a:lnTo>
                  <a:lnTo>
                    <a:pt x="713432" y="31766"/>
                  </a:lnTo>
                  <a:lnTo>
                    <a:pt x="674116" y="3813"/>
                  </a:lnTo>
                  <a:lnTo>
                    <a:pt x="645924" y="584"/>
                  </a:lnTo>
                  <a:lnTo>
                    <a:pt x="412257" y="0"/>
                  </a:lnTo>
                  <a:close/>
                </a:path>
                <a:path w="734694" h="920114">
                  <a:moveTo>
                    <a:pt x="726645" y="588505"/>
                  </a:moveTo>
                  <a:lnTo>
                    <a:pt x="694214" y="619080"/>
                  </a:lnTo>
                  <a:lnTo>
                    <a:pt x="665018" y="653556"/>
                  </a:lnTo>
                  <a:lnTo>
                    <a:pt x="643673" y="710458"/>
                  </a:lnTo>
                  <a:lnTo>
                    <a:pt x="644133" y="743483"/>
                  </a:lnTo>
                  <a:lnTo>
                    <a:pt x="645915" y="765964"/>
                  </a:lnTo>
                  <a:lnTo>
                    <a:pt x="645983" y="788897"/>
                  </a:lnTo>
                  <a:lnTo>
                    <a:pt x="645310" y="812379"/>
                  </a:lnTo>
                  <a:lnTo>
                    <a:pt x="644870" y="836510"/>
                  </a:lnTo>
                  <a:lnTo>
                    <a:pt x="629630" y="836523"/>
                  </a:lnTo>
                  <a:lnTo>
                    <a:pt x="731821" y="836523"/>
                  </a:lnTo>
                  <a:lnTo>
                    <a:pt x="732625" y="788897"/>
                  </a:lnTo>
                  <a:lnTo>
                    <a:pt x="732737" y="775150"/>
                  </a:lnTo>
                  <a:lnTo>
                    <a:pt x="732844" y="749388"/>
                  </a:lnTo>
                  <a:lnTo>
                    <a:pt x="732774" y="673835"/>
                  </a:lnTo>
                  <a:lnTo>
                    <a:pt x="732551" y="618451"/>
                  </a:lnTo>
                  <a:lnTo>
                    <a:pt x="731990" y="612002"/>
                  </a:lnTo>
                  <a:lnTo>
                    <a:pt x="730584" y="605140"/>
                  </a:lnTo>
                  <a:lnTo>
                    <a:pt x="728684" y="597447"/>
                  </a:lnTo>
                  <a:lnTo>
                    <a:pt x="726645" y="588505"/>
                  </a:lnTo>
                  <a:close/>
                </a:path>
                <a:path w="734694" h="920114">
                  <a:moveTo>
                    <a:pt x="734374" y="87195"/>
                  </a:moveTo>
                  <a:lnTo>
                    <a:pt x="313993" y="87195"/>
                  </a:lnTo>
                  <a:lnTo>
                    <a:pt x="619140" y="87376"/>
                  </a:lnTo>
                  <a:lnTo>
                    <a:pt x="632248" y="88604"/>
                  </a:lnTo>
                  <a:lnTo>
                    <a:pt x="640384" y="92857"/>
                  </a:lnTo>
                  <a:lnTo>
                    <a:pt x="644571" y="101047"/>
                  </a:lnTo>
                  <a:lnTo>
                    <a:pt x="645835" y="114084"/>
                  </a:lnTo>
                  <a:lnTo>
                    <a:pt x="645870" y="176293"/>
                  </a:lnTo>
                  <a:lnTo>
                    <a:pt x="645991" y="188360"/>
                  </a:lnTo>
                  <a:lnTo>
                    <a:pt x="646114" y="197446"/>
                  </a:lnTo>
                  <a:lnTo>
                    <a:pt x="649480" y="201739"/>
                  </a:lnTo>
                  <a:lnTo>
                    <a:pt x="651321" y="206044"/>
                  </a:lnTo>
                  <a:lnTo>
                    <a:pt x="655703" y="204177"/>
                  </a:lnTo>
                  <a:lnTo>
                    <a:pt x="661227" y="203390"/>
                  </a:lnTo>
                  <a:lnTo>
                    <a:pt x="664275" y="200240"/>
                  </a:lnTo>
                  <a:lnTo>
                    <a:pt x="675409" y="188360"/>
                  </a:lnTo>
                  <a:lnTo>
                    <a:pt x="697310" y="164252"/>
                  </a:lnTo>
                  <a:lnTo>
                    <a:pt x="708522" y="152450"/>
                  </a:lnTo>
                  <a:lnTo>
                    <a:pt x="725083" y="131174"/>
                  </a:lnTo>
                  <a:lnTo>
                    <a:pt x="733722" y="108761"/>
                  </a:lnTo>
                  <a:lnTo>
                    <a:pt x="734374" y="87195"/>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8" name="object 8"/>
            <p:cNvSpPr/>
            <p:nvPr/>
          </p:nvSpPr>
          <p:spPr>
            <a:xfrm>
              <a:off x="1429462" y="1963756"/>
              <a:ext cx="454659" cy="473709"/>
            </a:xfrm>
            <a:custGeom>
              <a:avLst/>
              <a:gdLst/>
              <a:ahLst/>
              <a:cxnLst/>
              <a:rect l="l" t="t" r="r" b="b"/>
              <a:pathLst>
                <a:path w="454660" h="473710">
                  <a:moveTo>
                    <a:pt x="309968" y="0"/>
                  </a:moveTo>
                  <a:lnTo>
                    <a:pt x="0" y="344055"/>
                  </a:lnTo>
                  <a:lnTo>
                    <a:pt x="2535" y="347865"/>
                  </a:lnTo>
                  <a:lnTo>
                    <a:pt x="3416" y="350012"/>
                  </a:lnTo>
                  <a:lnTo>
                    <a:pt x="136398" y="468896"/>
                  </a:lnTo>
                  <a:lnTo>
                    <a:pt x="143259" y="473153"/>
                  </a:lnTo>
                  <a:lnTo>
                    <a:pt x="149005" y="473081"/>
                  </a:lnTo>
                  <a:lnTo>
                    <a:pt x="154100" y="469903"/>
                  </a:lnTo>
                  <a:lnTo>
                    <a:pt x="159004" y="464845"/>
                  </a:lnTo>
                  <a:lnTo>
                    <a:pt x="239055" y="374544"/>
                  </a:lnTo>
                  <a:lnTo>
                    <a:pt x="259269" y="351967"/>
                  </a:lnTo>
                  <a:lnTo>
                    <a:pt x="88712" y="351967"/>
                  </a:lnTo>
                  <a:lnTo>
                    <a:pt x="83312" y="351370"/>
                  </a:lnTo>
                  <a:lnTo>
                    <a:pt x="76955" y="346604"/>
                  </a:lnTo>
                  <a:lnTo>
                    <a:pt x="75237" y="340139"/>
                  </a:lnTo>
                  <a:lnTo>
                    <a:pt x="76868" y="333095"/>
                  </a:lnTo>
                  <a:lnTo>
                    <a:pt x="102312" y="298156"/>
                  </a:lnTo>
                  <a:lnTo>
                    <a:pt x="152697" y="240558"/>
                  </a:lnTo>
                  <a:lnTo>
                    <a:pt x="238023" y="147586"/>
                  </a:lnTo>
                  <a:lnTo>
                    <a:pt x="240842" y="144018"/>
                  </a:lnTo>
                  <a:lnTo>
                    <a:pt x="249986" y="140792"/>
                  </a:lnTo>
                  <a:lnTo>
                    <a:pt x="257390" y="138023"/>
                  </a:lnTo>
                  <a:lnTo>
                    <a:pt x="452006" y="138023"/>
                  </a:lnTo>
                  <a:lnTo>
                    <a:pt x="452357" y="137567"/>
                  </a:lnTo>
                  <a:lnTo>
                    <a:pt x="454166" y="131949"/>
                  </a:lnTo>
                  <a:lnTo>
                    <a:pt x="452538" y="126422"/>
                  </a:lnTo>
                  <a:lnTo>
                    <a:pt x="447090" y="120383"/>
                  </a:lnTo>
                  <a:lnTo>
                    <a:pt x="420673" y="97210"/>
                  </a:lnTo>
                  <a:lnTo>
                    <a:pt x="341947" y="27101"/>
                  </a:lnTo>
                  <a:lnTo>
                    <a:pt x="334105" y="20284"/>
                  </a:lnTo>
                  <a:lnTo>
                    <a:pt x="309968" y="0"/>
                  </a:lnTo>
                  <a:close/>
                </a:path>
                <a:path w="454660" h="473710">
                  <a:moveTo>
                    <a:pt x="452006" y="138023"/>
                  </a:moveTo>
                  <a:lnTo>
                    <a:pt x="257390" y="138023"/>
                  </a:lnTo>
                  <a:lnTo>
                    <a:pt x="266255" y="142176"/>
                  </a:lnTo>
                  <a:lnTo>
                    <a:pt x="267830" y="150050"/>
                  </a:lnTo>
                  <a:lnTo>
                    <a:pt x="270687" y="155473"/>
                  </a:lnTo>
                  <a:lnTo>
                    <a:pt x="268109" y="161277"/>
                  </a:lnTo>
                  <a:lnTo>
                    <a:pt x="267093" y="166712"/>
                  </a:lnTo>
                  <a:lnTo>
                    <a:pt x="169600" y="274893"/>
                  </a:lnTo>
                  <a:lnTo>
                    <a:pt x="106172" y="344182"/>
                  </a:lnTo>
                  <a:lnTo>
                    <a:pt x="88712" y="351967"/>
                  </a:lnTo>
                  <a:lnTo>
                    <a:pt x="259269" y="351967"/>
                  </a:lnTo>
                  <a:lnTo>
                    <a:pt x="266355" y="344055"/>
                  </a:lnTo>
                  <a:lnTo>
                    <a:pt x="447497" y="143878"/>
                  </a:lnTo>
                  <a:lnTo>
                    <a:pt x="452006" y="138023"/>
                  </a:lnTo>
                  <a:close/>
                </a:path>
              </a:pathLst>
            </a:custGeom>
            <a:solidFill>
              <a:srgbClr val="F58220"/>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9" name="object 9"/>
            <p:cNvSpPr/>
            <p:nvPr/>
          </p:nvSpPr>
          <p:spPr>
            <a:xfrm>
              <a:off x="1142888" y="1946261"/>
              <a:ext cx="447040" cy="82550"/>
            </a:xfrm>
            <a:custGeom>
              <a:avLst/>
              <a:gdLst/>
              <a:ahLst/>
              <a:cxnLst/>
              <a:rect l="l" t="t" r="r" b="b"/>
              <a:pathLst>
                <a:path w="447040" h="82550">
                  <a:moveTo>
                    <a:pt x="222686" y="0"/>
                  </a:moveTo>
                  <a:lnTo>
                    <a:pt x="57772" y="112"/>
                  </a:lnTo>
                  <a:lnTo>
                    <a:pt x="15985" y="6502"/>
                  </a:lnTo>
                  <a:lnTo>
                    <a:pt x="0" y="36891"/>
                  </a:lnTo>
                  <a:lnTo>
                    <a:pt x="1841" y="57224"/>
                  </a:lnTo>
                  <a:lnTo>
                    <a:pt x="9347" y="71118"/>
                  </a:lnTo>
                  <a:lnTo>
                    <a:pt x="23235" y="79125"/>
                  </a:lnTo>
                  <a:lnTo>
                    <a:pt x="44221" y="81799"/>
                  </a:lnTo>
                  <a:lnTo>
                    <a:pt x="132689" y="82034"/>
                  </a:lnTo>
                  <a:lnTo>
                    <a:pt x="221157" y="81926"/>
                  </a:lnTo>
                  <a:lnTo>
                    <a:pt x="221157" y="81735"/>
                  </a:lnTo>
                  <a:lnTo>
                    <a:pt x="374368" y="81735"/>
                  </a:lnTo>
                  <a:lnTo>
                    <a:pt x="423133" y="78641"/>
                  </a:lnTo>
                  <a:lnTo>
                    <a:pt x="446836" y="41806"/>
                  </a:lnTo>
                  <a:lnTo>
                    <a:pt x="444921" y="25558"/>
                  </a:lnTo>
                  <a:lnTo>
                    <a:pt x="408139" y="1128"/>
                  </a:lnTo>
                  <a:lnTo>
                    <a:pt x="394449" y="61"/>
                  </a:lnTo>
                  <a:lnTo>
                    <a:pt x="222686" y="0"/>
                  </a:lnTo>
                  <a:close/>
                </a:path>
                <a:path w="447040" h="82550">
                  <a:moveTo>
                    <a:pt x="374368" y="81735"/>
                  </a:moveTo>
                  <a:lnTo>
                    <a:pt x="221157" y="81735"/>
                  </a:lnTo>
                  <a:lnTo>
                    <a:pt x="313059" y="81921"/>
                  </a:lnTo>
                  <a:lnTo>
                    <a:pt x="374368" y="81735"/>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0" name="object 10"/>
            <p:cNvSpPr/>
            <p:nvPr/>
          </p:nvSpPr>
          <p:spPr>
            <a:xfrm>
              <a:off x="1142880" y="2103668"/>
              <a:ext cx="393065" cy="89535"/>
            </a:xfrm>
            <a:custGeom>
              <a:avLst/>
              <a:gdLst/>
              <a:ahLst/>
              <a:cxnLst/>
              <a:rect l="l" t="t" r="r" b="b"/>
              <a:pathLst>
                <a:path w="393065" h="89535">
                  <a:moveTo>
                    <a:pt x="96829" y="0"/>
                  </a:moveTo>
                  <a:lnTo>
                    <a:pt x="41097" y="647"/>
                  </a:lnTo>
                  <a:lnTo>
                    <a:pt x="2660" y="24198"/>
                  </a:lnTo>
                  <a:lnTo>
                    <a:pt x="0" y="40970"/>
                  </a:lnTo>
                  <a:lnTo>
                    <a:pt x="2140" y="59488"/>
                  </a:lnTo>
                  <a:lnTo>
                    <a:pt x="40627" y="85521"/>
                  </a:lnTo>
                  <a:lnTo>
                    <a:pt x="216348" y="87754"/>
                  </a:lnTo>
                  <a:lnTo>
                    <a:pt x="266890" y="89242"/>
                  </a:lnTo>
                  <a:lnTo>
                    <a:pt x="304279" y="84311"/>
                  </a:lnTo>
                  <a:lnTo>
                    <a:pt x="337586" y="67109"/>
                  </a:lnTo>
                  <a:lnTo>
                    <a:pt x="366990" y="38854"/>
                  </a:lnTo>
                  <a:lnTo>
                    <a:pt x="392671" y="762"/>
                  </a:lnTo>
                  <a:lnTo>
                    <a:pt x="386880" y="495"/>
                  </a:lnTo>
                  <a:lnTo>
                    <a:pt x="384272" y="266"/>
                  </a:lnTo>
                  <a:lnTo>
                    <a:pt x="152590" y="266"/>
                  </a:lnTo>
                  <a:lnTo>
                    <a:pt x="96829" y="0"/>
                  </a:lnTo>
                  <a:close/>
                </a:path>
                <a:path w="393065" h="89535">
                  <a:moveTo>
                    <a:pt x="382968" y="152"/>
                  </a:moveTo>
                  <a:lnTo>
                    <a:pt x="152590" y="266"/>
                  </a:lnTo>
                  <a:lnTo>
                    <a:pt x="384272" y="266"/>
                  </a:lnTo>
                  <a:lnTo>
                    <a:pt x="382968" y="152"/>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1" name="object 11"/>
            <p:cNvSpPr/>
            <p:nvPr/>
          </p:nvSpPr>
          <p:spPr>
            <a:xfrm>
              <a:off x="1142550" y="2261189"/>
              <a:ext cx="245110" cy="85725"/>
            </a:xfrm>
            <a:custGeom>
              <a:avLst/>
              <a:gdLst/>
              <a:ahLst/>
              <a:cxnLst/>
              <a:rect l="l" t="t" r="r" b="b"/>
              <a:pathLst>
                <a:path w="245109" h="85725">
                  <a:moveTo>
                    <a:pt x="60917" y="0"/>
                  </a:moveTo>
                  <a:lnTo>
                    <a:pt x="19832" y="5066"/>
                  </a:lnTo>
                  <a:lnTo>
                    <a:pt x="0" y="40295"/>
                  </a:lnTo>
                  <a:lnTo>
                    <a:pt x="1540" y="58497"/>
                  </a:lnTo>
                  <a:lnTo>
                    <a:pt x="35166" y="83246"/>
                  </a:lnTo>
                  <a:lnTo>
                    <a:pt x="103549" y="85502"/>
                  </a:lnTo>
                  <a:lnTo>
                    <a:pt x="137786" y="85613"/>
                  </a:lnTo>
                  <a:lnTo>
                    <a:pt x="172008" y="85291"/>
                  </a:lnTo>
                  <a:lnTo>
                    <a:pt x="202998" y="78784"/>
                  </a:lnTo>
                  <a:lnTo>
                    <a:pt x="224540" y="61352"/>
                  </a:lnTo>
                  <a:lnTo>
                    <a:pt x="238022" y="34585"/>
                  </a:lnTo>
                  <a:lnTo>
                    <a:pt x="244823" y="112"/>
                  </a:lnTo>
                  <a:lnTo>
                    <a:pt x="85801" y="112"/>
                  </a:lnTo>
                  <a:lnTo>
                    <a:pt x="60917" y="0"/>
                  </a:lnTo>
                  <a:close/>
                </a:path>
                <a:path w="245109" h="85725">
                  <a:moveTo>
                    <a:pt x="120948" y="58"/>
                  </a:moveTo>
                  <a:lnTo>
                    <a:pt x="85801" y="112"/>
                  </a:lnTo>
                  <a:lnTo>
                    <a:pt x="244823" y="112"/>
                  </a:lnTo>
                  <a:lnTo>
                    <a:pt x="120948" y="58"/>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2" name="object 12"/>
            <p:cNvSpPr/>
            <p:nvPr/>
          </p:nvSpPr>
          <p:spPr>
            <a:xfrm>
              <a:off x="1806833" y="1830780"/>
              <a:ext cx="205104" cy="195580"/>
            </a:xfrm>
            <a:custGeom>
              <a:avLst/>
              <a:gdLst/>
              <a:ahLst/>
              <a:cxnLst/>
              <a:rect l="l" t="t" r="r" b="b"/>
              <a:pathLst>
                <a:path w="205105" h="195580">
                  <a:moveTo>
                    <a:pt x="74917" y="0"/>
                  </a:moveTo>
                  <a:lnTo>
                    <a:pt x="55775" y="4079"/>
                  </a:lnTo>
                  <a:lnTo>
                    <a:pt x="40387" y="13889"/>
                  </a:lnTo>
                  <a:lnTo>
                    <a:pt x="31772" y="22769"/>
                  </a:lnTo>
                  <a:lnTo>
                    <a:pt x="14857" y="40840"/>
                  </a:lnTo>
                  <a:lnTo>
                    <a:pt x="6364" y="49842"/>
                  </a:lnTo>
                  <a:lnTo>
                    <a:pt x="1687" y="55923"/>
                  </a:lnTo>
                  <a:lnTo>
                    <a:pt x="0" y="61741"/>
                  </a:lnTo>
                  <a:lnTo>
                    <a:pt x="1729" y="67603"/>
                  </a:lnTo>
                  <a:lnTo>
                    <a:pt x="7304" y="73820"/>
                  </a:lnTo>
                  <a:lnTo>
                    <a:pt x="27029" y="90856"/>
                  </a:lnTo>
                  <a:lnTo>
                    <a:pt x="46547" y="108132"/>
                  </a:lnTo>
                  <a:lnTo>
                    <a:pt x="73600" y="132419"/>
                  </a:lnTo>
                  <a:lnTo>
                    <a:pt x="143321" y="195537"/>
                  </a:lnTo>
                  <a:lnTo>
                    <a:pt x="169706" y="165369"/>
                  </a:lnTo>
                  <a:lnTo>
                    <a:pt x="182192" y="150929"/>
                  </a:lnTo>
                  <a:lnTo>
                    <a:pt x="194273" y="136507"/>
                  </a:lnTo>
                  <a:lnTo>
                    <a:pt x="196720" y="132419"/>
                  </a:lnTo>
                  <a:lnTo>
                    <a:pt x="143616" y="132419"/>
                  </a:lnTo>
                  <a:lnTo>
                    <a:pt x="136055" y="132378"/>
                  </a:lnTo>
                  <a:lnTo>
                    <a:pt x="98231" y="102398"/>
                  </a:lnTo>
                  <a:lnTo>
                    <a:pt x="68987" y="76195"/>
                  </a:lnTo>
                  <a:lnTo>
                    <a:pt x="59005" y="62085"/>
                  </a:lnTo>
                  <a:lnTo>
                    <a:pt x="59056" y="51481"/>
                  </a:lnTo>
                  <a:lnTo>
                    <a:pt x="70765" y="48115"/>
                  </a:lnTo>
                  <a:lnTo>
                    <a:pt x="74004" y="46401"/>
                  </a:lnTo>
                  <a:lnTo>
                    <a:pt x="83059" y="46401"/>
                  </a:lnTo>
                  <a:lnTo>
                    <a:pt x="86145" y="45575"/>
                  </a:lnTo>
                  <a:lnTo>
                    <a:pt x="151481" y="45575"/>
                  </a:lnTo>
                  <a:lnTo>
                    <a:pt x="132728" y="28871"/>
                  </a:lnTo>
                  <a:lnTo>
                    <a:pt x="111609" y="10828"/>
                  </a:lnTo>
                  <a:lnTo>
                    <a:pt x="94599" y="2100"/>
                  </a:lnTo>
                  <a:lnTo>
                    <a:pt x="74917" y="0"/>
                  </a:lnTo>
                  <a:close/>
                </a:path>
                <a:path w="205105" h="195580">
                  <a:moveTo>
                    <a:pt x="151481" y="45575"/>
                  </a:moveTo>
                  <a:lnTo>
                    <a:pt x="86145" y="45575"/>
                  </a:lnTo>
                  <a:lnTo>
                    <a:pt x="88355" y="47239"/>
                  </a:lnTo>
                  <a:lnTo>
                    <a:pt x="105769" y="59227"/>
                  </a:lnTo>
                  <a:lnTo>
                    <a:pt x="123315" y="71078"/>
                  </a:lnTo>
                  <a:lnTo>
                    <a:pt x="139265" y="84713"/>
                  </a:lnTo>
                  <a:lnTo>
                    <a:pt x="151893" y="102052"/>
                  </a:lnTo>
                  <a:lnTo>
                    <a:pt x="154535" y="107068"/>
                  </a:lnTo>
                  <a:lnTo>
                    <a:pt x="154827" y="114447"/>
                  </a:lnTo>
                  <a:lnTo>
                    <a:pt x="153557" y="120149"/>
                  </a:lnTo>
                  <a:lnTo>
                    <a:pt x="149782" y="128272"/>
                  </a:lnTo>
                  <a:lnTo>
                    <a:pt x="143616" y="132419"/>
                  </a:lnTo>
                  <a:lnTo>
                    <a:pt x="196720" y="132419"/>
                  </a:lnTo>
                  <a:lnTo>
                    <a:pt x="202169" y="123318"/>
                  </a:lnTo>
                  <a:lnTo>
                    <a:pt x="204874" y="109808"/>
                  </a:lnTo>
                  <a:lnTo>
                    <a:pt x="202231" y="96856"/>
                  </a:lnTo>
                  <a:lnTo>
                    <a:pt x="194082" y="85339"/>
                  </a:lnTo>
                  <a:lnTo>
                    <a:pt x="173920" y="66210"/>
                  </a:lnTo>
                  <a:lnTo>
                    <a:pt x="153484" y="47359"/>
                  </a:lnTo>
                  <a:lnTo>
                    <a:pt x="151481" y="45575"/>
                  </a:lnTo>
                  <a:close/>
                </a:path>
                <a:path w="205105" h="195580">
                  <a:moveTo>
                    <a:pt x="83059" y="46401"/>
                  </a:moveTo>
                  <a:lnTo>
                    <a:pt x="74004" y="46401"/>
                  </a:lnTo>
                  <a:lnTo>
                    <a:pt x="81776" y="46743"/>
                  </a:lnTo>
                  <a:lnTo>
                    <a:pt x="83059" y="46401"/>
                  </a:lnTo>
                  <a:close/>
                </a:path>
              </a:pathLst>
            </a:custGeom>
            <a:solidFill>
              <a:srgbClr val="F58220"/>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3" name="object 13"/>
            <p:cNvSpPr/>
            <p:nvPr/>
          </p:nvSpPr>
          <p:spPr>
            <a:xfrm>
              <a:off x="1372441" y="2327028"/>
              <a:ext cx="187325" cy="196215"/>
            </a:xfrm>
            <a:custGeom>
              <a:avLst/>
              <a:gdLst/>
              <a:ahLst/>
              <a:cxnLst/>
              <a:rect l="l" t="t" r="r" b="b"/>
              <a:pathLst>
                <a:path w="187325" h="196214">
                  <a:moveTo>
                    <a:pt x="38806" y="0"/>
                  </a:moveTo>
                  <a:lnTo>
                    <a:pt x="24904" y="49012"/>
                  </a:lnTo>
                  <a:lnTo>
                    <a:pt x="10131" y="96942"/>
                  </a:lnTo>
                  <a:lnTo>
                    <a:pt x="0" y="145428"/>
                  </a:lnTo>
                  <a:lnTo>
                    <a:pt x="20" y="196113"/>
                  </a:lnTo>
                  <a:lnTo>
                    <a:pt x="48652" y="186768"/>
                  </a:lnTo>
                  <a:lnTo>
                    <a:pt x="95018" y="171191"/>
                  </a:lnTo>
                  <a:lnTo>
                    <a:pt x="155730" y="145660"/>
                  </a:lnTo>
                  <a:lnTo>
                    <a:pt x="79519" y="145660"/>
                  </a:lnTo>
                  <a:lnTo>
                    <a:pt x="68316" y="144143"/>
                  </a:lnTo>
                  <a:lnTo>
                    <a:pt x="36893" y="112234"/>
                  </a:lnTo>
                  <a:lnTo>
                    <a:pt x="36352" y="101826"/>
                  </a:lnTo>
                  <a:lnTo>
                    <a:pt x="38997" y="90716"/>
                  </a:lnTo>
                  <a:lnTo>
                    <a:pt x="42448" y="81537"/>
                  </a:lnTo>
                  <a:lnTo>
                    <a:pt x="46199" y="71986"/>
                  </a:lnTo>
                  <a:lnTo>
                    <a:pt x="54973" y="49961"/>
                  </a:lnTo>
                  <a:lnTo>
                    <a:pt x="94614" y="49961"/>
                  </a:lnTo>
                  <a:lnTo>
                    <a:pt x="38806" y="0"/>
                  </a:lnTo>
                  <a:close/>
                </a:path>
                <a:path w="187325" h="196214">
                  <a:moveTo>
                    <a:pt x="94614" y="49961"/>
                  </a:moveTo>
                  <a:lnTo>
                    <a:pt x="54973" y="49961"/>
                  </a:lnTo>
                  <a:lnTo>
                    <a:pt x="134920" y="123266"/>
                  </a:lnTo>
                  <a:lnTo>
                    <a:pt x="122870" y="129144"/>
                  </a:lnTo>
                  <a:lnTo>
                    <a:pt x="111942" y="134589"/>
                  </a:lnTo>
                  <a:lnTo>
                    <a:pt x="101648" y="139409"/>
                  </a:lnTo>
                  <a:lnTo>
                    <a:pt x="91498" y="143408"/>
                  </a:lnTo>
                  <a:lnTo>
                    <a:pt x="79519" y="145660"/>
                  </a:lnTo>
                  <a:lnTo>
                    <a:pt x="155730" y="145660"/>
                  </a:lnTo>
                  <a:lnTo>
                    <a:pt x="186710" y="132410"/>
                  </a:lnTo>
                  <a:lnTo>
                    <a:pt x="94614" y="49961"/>
                  </a:lnTo>
                  <a:close/>
                </a:path>
              </a:pathLst>
            </a:custGeom>
            <a:solidFill>
              <a:srgbClr val="F58220"/>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4" name="object 14"/>
            <p:cNvSpPr/>
            <p:nvPr/>
          </p:nvSpPr>
          <p:spPr>
            <a:xfrm>
              <a:off x="1141873" y="2420996"/>
              <a:ext cx="189230" cy="84455"/>
            </a:xfrm>
            <a:custGeom>
              <a:avLst/>
              <a:gdLst/>
              <a:ahLst/>
              <a:cxnLst/>
              <a:rect l="l" t="t" r="r" b="b"/>
              <a:pathLst>
                <a:path w="189230" h="84455">
                  <a:moveTo>
                    <a:pt x="108564" y="0"/>
                  </a:moveTo>
                  <a:lnTo>
                    <a:pt x="69417" y="134"/>
                  </a:lnTo>
                  <a:lnTo>
                    <a:pt x="30581" y="1108"/>
                  </a:lnTo>
                  <a:lnTo>
                    <a:pt x="1290" y="27350"/>
                  </a:lnTo>
                  <a:lnTo>
                    <a:pt x="0" y="43589"/>
                  </a:lnTo>
                  <a:lnTo>
                    <a:pt x="2982" y="59904"/>
                  </a:lnTo>
                  <a:lnTo>
                    <a:pt x="35991" y="83708"/>
                  </a:lnTo>
                  <a:lnTo>
                    <a:pt x="88231" y="84461"/>
                  </a:lnTo>
                  <a:lnTo>
                    <a:pt x="146164" y="83696"/>
                  </a:lnTo>
                  <a:lnTo>
                    <a:pt x="178001" y="41328"/>
                  </a:lnTo>
                  <a:lnTo>
                    <a:pt x="182773" y="20895"/>
                  </a:lnTo>
                  <a:lnTo>
                    <a:pt x="188823" y="434"/>
                  </a:lnTo>
                  <a:lnTo>
                    <a:pt x="108564" y="0"/>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5" name="object 15"/>
            <p:cNvSpPr/>
            <p:nvPr/>
          </p:nvSpPr>
          <p:spPr>
            <a:xfrm>
              <a:off x="1755120" y="1914615"/>
              <a:ext cx="176530" cy="163195"/>
            </a:xfrm>
            <a:custGeom>
              <a:avLst/>
              <a:gdLst/>
              <a:ahLst/>
              <a:cxnLst/>
              <a:rect l="l" t="t" r="r" b="b"/>
              <a:pathLst>
                <a:path w="176530" h="163194">
                  <a:moveTo>
                    <a:pt x="38409" y="0"/>
                  </a:moveTo>
                  <a:lnTo>
                    <a:pt x="24941" y="5487"/>
                  </a:lnTo>
                  <a:lnTo>
                    <a:pt x="5765" y="27714"/>
                  </a:lnTo>
                  <a:lnTo>
                    <a:pt x="4102" y="29937"/>
                  </a:lnTo>
                  <a:lnTo>
                    <a:pt x="0" y="35588"/>
                  </a:lnTo>
                  <a:lnTo>
                    <a:pt x="142595" y="162753"/>
                  </a:lnTo>
                  <a:lnTo>
                    <a:pt x="148170" y="158346"/>
                  </a:lnTo>
                  <a:lnTo>
                    <a:pt x="152107" y="155146"/>
                  </a:lnTo>
                  <a:lnTo>
                    <a:pt x="156146" y="152072"/>
                  </a:lnTo>
                  <a:lnTo>
                    <a:pt x="171220" y="138905"/>
                  </a:lnTo>
                  <a:lnTo>
                    <a:pt x="176385" y="128150"/>
                  </a:lnTo>
                  <a:lnTo>
                    <a:pt x="171760" y="116956"/>
                  </a:lnTo>
                  <a:lnTo>
                    <a:pt x="157467" y="102466"/>
                  </a:lnTo>
                  <a:lnTo>
                    <a:pt x="135658" y="82648"/>
                  </a:lnTo>
                  <a:lnTo>
                    <a:pt x="113974" y="62688"/>
                  </a:lnTo>
                  <a:lnTo>
                    <a:pt x="92164" y="42878"/>
                  </a:lnTo>
                  <a:lnTo>
                    <a:pt x="51609" y="7319"/>
                  </a:lnTo>
                  <a:lnTo>
                    <a:pt x="38409" y="0"/>
                  </a:lnTo>
                  <a:close/>
                </a:path>
              </a:pathLst>
            </a:custGeom>
            <a:solidFill>
              <a:srgbClr val="F58220"/>
            </a:solidFill>
          </p:spPr>
          <p:txBody>
            <a:bodyPr wrap="square" lIns="0" tIns="0" rIns="0" bIns="0" rtlCol="0"/>
            <a:lstStyle/>
            <a:p>
              <a:pPr defTabSz="742950">
                <a:defRPr/>
              </a:pPr>
              <a:endParaRPr sz="1463" dirty="0">
                <a:solidFill>
                  <a:prstClr val="black"/>
                </a:solidFill>
                <a:latin typeface="Calibri" panose="020F0502020204030204"/>
              </a:endParaRPr>
            </a:p>
          </p:txBody>
        </p:sp>
      </p:grpSp>
      <p:grpSp>
        <p:nvGrpSpPr>
          <p:cNvPr id="36" name="Group 35">
            <a:extLst>
              <a:ext uri="{FF2B5EF4-FFF2-40B4-BE49-F238E27FC236}">
                <a16:creationId xmlns:a16="http://schemas.microsoft.com/office/drawing/2014/main" id="{33B944DF-64AC-EF42-9CD8-56F8412D03D4}"/>
              </a:ext>
            </a:extLst>
          </p:cNvPr>
          <p:cNvGrpSpPr/>
          <p:nvPr/>
        </p:nvGrpSpPr>
        <p:grpSpPr>
          <a:xfrm>
            <a:off x="698680" y="4110103"/>
            <a:ext cx="935840" cy="845371"/>
            <a:chOff x="859913" y="4267280"/>
            <a:chExt cx="1151803" cy="1040457"/>
          </a:xfrm>
        </p:grpSpPr>
        <p:sp>
          <p:nvSpPr>
            <p:cNvPr id="16" name="object 16"/>
            <p:cNvSpPr/>
            <p:nvPr/>
          </p:nvSpPr>
          <p:spPr>
            <a:xfrm>
              <a:off x="975043" y="4267280"/>
              <a:ext cx="815340" cy="820419"/>
            </a:xfrm>
            <a:custGeom>
              <a:avLst/>
              <a:gdLst/>
              <a:ahLst/>
              <a:cxnLst/>
              <a:rect l="l" t="t" r="r" b="b"/>
              <a:pathLst>
                <a:path w="815339" h="820420">
                  <a:moveTo>
                    <a:pt x="33375" y="491298"/>
                  </a:moveTo>
                  <a:lnTo>
                    <a:pt x="3886" y="491447"/>
                  </a:lnTo>
                  <a:lnTo>
                    <a:pt x="13114" y="533246"/>
                  </a:lnTo>
                  <a:lnTo>
                    <a:pt x="27591" y="573977"/>
                  </a:lnTo>
                  <a:lnTo>
                    <a:pt x="47001" y="613176"/>
                  </a:lnTo>
                  <a:lnTo>
                    <a:pt x="71032" y="650376"/>
                  </a:lnTo>
                  <a:lnTo>
                    <a:pt x="99372" y="685112"/>
                  </a:lnTo>
                  <a:lnTo>
                    <a:pt x="131705" y="716918"/>
                  </a:lnTo>
                  <a:lnTo>
                    <a:pt x="167720" y="745330"/>
                  </a:lnTo>
                  <a:lnTo>
                    <a:pt x="207103" y="769880"/>
                  </a:lnTo>
                  <a:lnTo>
                    <a:pt x="249541" y="790104"/>
                  </a:lnTo>
                  <a:lnTo>
                    <a:pt x="294720" y="805536"/>
                  </a:lnTo>
                  <a:lnTo>
                    <a:pt x="342327" y="815710"/>
                  </a:lnTo>
                  <a:lnTo>
                    <a:pt x="392049" y="820160"/>
                  </a:lnTo>
                  <a:lnTo>
                    <a:pt x="443572" y="818422"/>
                  </a:lnTo>
                  <a:lnTo>
                    <a:pt x="490268" y="811260"/>
                  </a:lnTo>
                  <a:lnTo>
                    <a:pt x="534944" y="799072"/>
                  </a:lnTo>
                  <a:lnTo>
                    <a:pt x="577326" y="782183"/>
                  </a:lnTo>
                  <a:lnTo>
                    <a:pt x="617143" y="760919"/>
                  </a:lnTo>
                  <a:lnTo>
                    <a:pt x="623890" y="756301"/>
                  </a:lnTo>
                  <a:lnTo>
                    <a:pt x="388937" y="756301"/>
                  </a:lnTo>
                  <a:lnTo>
                    <a:pt x="344897" y="751432"/>
                  </a:lnTo>
                  <a:lnTo>
                    <a:pt x="301938" y="740482"/>
                  </a:lnTo>
                  <a:lnTo>
                    <a:pt x="260096" y="723997"/>
                  </a:lnTo>
                  <a:lnTo>
                    <a:pt x="219584" y="702303"/>
                  </a:lnTo>
                  <a:lnTo>
                    <a:pt x="182664" y="676056"/>
                  </a:lnTo>
                  <a:lnTo>
                    <a:pt x="149639" y="645021"/>
                  </a:lnTo>
                  <a:lnTo>
                    <a:pt x="120815" y="608961"/>
                  </a:lnTo>
                  <a:lnTo>
                    <a:pt x="91514" y="559088"/>
                  </a:lnTo>
                  <a:lnTo>
                    <a:pt x="70815" y="505024"/>
                  </a:lnTo>
                  <a:lnTo>
                    <a:pt x="69443" y="500122"/>
                  </a:lnTo>
                  <a:lnTo>
                    <a:pt x="65659" y="492235"/>
                  </a:lnTo>
                  <a:lnTo>
                    <a:pt x="62598" y="492044"/>
                  </a:lnTo>
                  <a:lnTo>
                    <a:pt x="48013" y="491447"/>
                  </a:lnTo>
                  <a:lnTo>
                    <a:pt x="33375" y="491298"/>
                  </a:lnTo>
                  <a:close/>
                </a:path>
                <a:path w="815339" h="820420">
                  <a:moveTo>
                    <a:pt x="624966" y="64626"/>
                  </a:moveTo>
                  <a:lnTo>
                    <a:pt x="388718" y="64626"/>
                  </a:lnTo>
                  <a:lnTo>
                    <a:pt x="440668" y="65605"/>
                  </a:lnTo>
                  <a:lnTo>
                    <a:pt x="490802" y="74137"/>
                  </a:lnTo>
                  <a:lnTo>
                    <a:pt x="538971" y="90469"/>
                  </a:lnTo>
                  <a:lnTo>
                    <a:pt x="585024" y="114851"/>
                  </a:lnTo>
                  <a:lnTo>
                    <a:pt x="628815" y="147531"/>
                  </a:lnTo>
                  <a:lnTo>
                    <a:pt x="661634" y="179269"/>
                  </a:lnTo>
                  <a:lnTo>
                    <a:pt x="689861" y="213930"/>
                  </a:lnTo>
                  <a:lnTo>
                    <a:pt x="713055" y="251579"/>
                  </a:lnTo>
                  <a:lnTo>
                    <a:pt x="730775" y="292281"/>
                  </a:lnTo>
                  <a:lnTo>
                    <a:pt x="742581" y="336101"/>
                  </a:lnTo>
                  <a:lnTo>
                    <a:pt x="749178" y="386238"/>
                  </a:lnTo>
                  <a:lnTo>
                    <a:pt x="749405" y="434732"/>
                  </a:lnTo>
                  <a:lnTo>
                    <a:pt x="743182" y="481510"/>
                  </a:lnTo>
                  <a:lnTo>
                    <a:pt x="730428" y="526500"/>
                  </a:lnTo>
                  <a:lnTo>
                    <a:pt x="711060" y="569630"/>
                  </a:lnTo>
                  <a:lnTo>
                    <a:pt x="684997" y="610828"/>
                  </a:lnTo>
                  <a:lnTo>
                    <a:pt x="652157" y="650020"/>
                  </a:lnTo>
                  <a:lnTo>
                    <a:pt x="614742" y="684002"/>
                  </a:lnTo>
                  <a:lnTo>
                    <a:pt x="574026" y="711059"/>
                  </a:lnTo>
                  <a:lnTo>
                    <a:pt x="530204" y="731577"/>
                  </a:lnTo>
                  <a:lnTo>
                    <a:pt x="483471" y="745942"/>
                  </a:lnTo>
                  <a:lnTo>
                    <a:pt x="434022" y="754541"/>
                  </a:lnTo>
                  <a:lnTo>
                    <a:pt x="388937" y="756301"/>
                  </a:lnTo>
                  <a:lnTo>
                    <a:pt x="623890" y="756301"/>
                  </a:lnTo>
                  <a:lnTo>
                    <a:pt x="687985" y="706574"/>
                  </a:lnTo>
                  <a:lnTo>
                    <a:pt x="718464" y="674145"/>
                  </a:lnTo>
                  <a:lnTo>
                    <a:pt x="745284" y="638646"/>
                  </a:lnTo>
                  <a:lnTo>
                    <a:pt x="768171" y="600404"/>
                  </a:lnTo>
                  <a:lnTo>
                    <a:pt x="786852" y="559744"/>
                  </a:lnTo>
                  <a:lnTo>
                    <a:pt x="801055" y="516994"/>
                  </a:lnTo>
                  <a:lnTo>
                    <a:pt x="810505" y="472479"/>
                  </a:lnTo>
                  <a:lnTo>
                    <a:pt x="814930" y="426525"/>
                  </a:lnTo>
                  <a:lnTo>
                    <a:pt x="814057" y="379459"/>
                  </a:lnTo>
                  <a:lnTo>
                    <a:pt x="807703" y="332222"/>
                  </a:lnTo>
                  <a:lnTo>
                    <a:pt x="796141" y="286772"/>
                  </a:lnTo>
                  <a:lnTo>
                    <a:pt x="779675" y="243443"/>
                  </a:lnTo>
                  <a:lnTo>
                    <a:pt x="758607" y="202567"/>
                  </a:lnTo>
                  <a:lnTo>
                    <a:pt x="733241" y="164476"/>
                  </a:lnTo>
                  <a:lnTo>
                    <a:pt x="703879" y="129505"/>
                  </a:lnTo>
                  <a:lnTo>
                    <a:pt x="670825" y="97986"/>
                  </a:lnTo>
                  <a:lnTo>
                    <a:pt x="634381" y="70251"/>
                  </a:lnTo>
                  <a:lnTo>
                    <a:pt x="624966" y="64626"/>
                  </a:lnTo>
                  <a:close/>
                </a:path>
                <a:path w="815339" h="820420">
                  <a:moveTo>
                    <a:pt x="59734" y="350962"/>
                  </a:moveTo>
                  <a:lnTo>
                    <a:pt x="24336" y="350962"/>
                  </a:lnTo>
                  <a:lnTo>
                    <a:pt x="36454" y="350999"/>
                  </a:lnTo>
                  <a:lnTo>
                    <a:pt x="48539" y="351405"/>
                  </a:lnTo>
                  <a:lnTo>
                    <a:pt x="58762" y="351963"/>
                  </a:lnTo>
                  <a:lnTo>
                    <a:pt x="59734" y="350962"/>
                  </a:lnTo>
                  <a:close/>
                </a:path>
                <a:path w="815339" h="820420">
                  <a:moveTo>
                    <a:pt x="411923" y="0"/>
                  </a:moveTo>
                  <a:lnTo>
                    <a:pt x="361505" y="1964"/>
                  </a:lnTo>
                  <a:lnTo>
                    <a:pt x="312092" y="9950"/>
                  </a:lnTo>
                  <a:lnTo>
                    <a:pt x="265294" y="23677"/>
                  </a:lnTo>
                  <a:lnTo>
                    <a:pt x="221379" y="42575"/>
                  </a:lnTo>
                  <a:lnTo>
                    <a:pt x="180614" y="66073"/>
                  </a:lnTo>
                  <a:lnTo>
                    <a:pt x="143267" y="93601"/>
                  </a:lnTo>
                  <a:lnTo>
                    <a:pt x="109535" y="124667"/>
                  </a:lnTo>
                  <a:lnTo>
                    <a:pt x="79896" y="158462"/>
                  </a:lnTo>
                  <a:lnTo>
                    <a:pt x="54407" y="194653"/>
                  </a:lnTo>
                  <a:lnTo>
                    <a:pt x="33405" y="232591"/>
                  </a:lnTo>
                  <a:lnTo>
                    <a:pt x="17158" y="271705"/>
                  </a:lnTo>
                  <a:lnTo>
                    <a:pt x="5934" y="311423"/>
                  </a:lnTo>
                  <a:lnTo>
                    <a:pt x="0" y="351176"/>
                  </a:lnTo>
                  <a:lnTo>
                    <a:pt x="59734" y="350962"/>
                  </a:lnTo>
                  <a:lnTo>
                    <a:pt x="62471" y="348141"/>
                  </a:lnTo>
                  <a:lnTo>
                    <a:pt x="64744" y="338489"/>
                  </a:lnTo>
                  <a:lnTo>
                    <a:pt x="76441" y="297621"/>
                  </a:lnTo>
                  <a:lnTo>
                    <a:pt x="92228" y="258703"/>
                  </a:lnTo>
                  <a:lnTo>
                    <a:pt x="112638" y="222044"/>
                  </a:lnTo>
                  <a:lnTo>
                    <a:pt x="138201" y="187956"/>
                  </a:lnTo>
                  <a:lnTo>
                    <a:pt x="171288" y="153838"/>
                  </a:lnTo>
                  <a:lnTo>
                    <a:pt x="207453" y="124667"/>
                  </a:lnTo>
                  <a:lnTo>
                    <a:pt x="246766" y="100854"/>
                  </a:lnTo>
                  <a:lnTo>
                    <a:pt x="289293" y="82812"/>
                  </a:lnTo>
                  <a:lnTo>
                    <a:pt x="335102" y="70950"/>
                  </a:lnTo>
                  <a:lnTo>
                    <a:pt x="388718" y="64626"/>
                  </a:lnTo>
                  <a:lnTo>
                    <a:pt x="624966" y="64626"/>
                  </a:lnTo>
                  <a:lnTo>
                    <a:pt x="594850" y="46634"/>
                  </a:lnTo>
                  <a:lnTo>
                    <a:pt x="552536" y="27467"/>
                  </a:lnTo>
                  <a:lnTo>
                    <a:pt x="507742" y="13084"/>
                  </a:lnTo>
                  <a:lnTo>
                    <a:pt x="460770" y="3817"/>
                  </a:lnTo>
                  <a:lnTo>
                    <a:pt x="411923" y="0"/>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7" name="object 17"/>
            <p:cNvSpPr/>
            <p:nvPr/>
          </p:nvSpPr>
          <p:spPr>
            <a:xfrm>
              <a:off x="859913" y="4415331"/>
              <a:ext cx="815340" cy="517525"/>
            </a:xfrm>
            <a:custGeom>
              <a:avLst/>
              <a:gdLst/>
              <a:ahLst/>
              <a:cxnLst/>
              <a:rect l="l" t="t" r="r" b="b"/>
              <a:pathLst>
                <a:path w="815339" h="517525">
                  <a:moveTo>
                    <a:pt x="483519" y="130606"/>
                  </a:moveTo>
                  <a:lnTo>
                    <a:pt x="437311" y="130606"/>
                  </a:lnTo>
                  <a:lnTo>
                    <a:pt x="443382" y="131165"/>
                  </a:lnTo>
                  <a:lnTo>
                    <a:pt x="444868" y="135496"/>
                  </a:lnTo>
                  <a:lnTo>
                    <a:pt x="446976" y="139738"/>
                  </a:lnTo>
                  <a:lnTo>
                    <a:pt x="476479" y="308902"/>
                  </a:lnTo>
                  <a:lnTo>
                    <a:pt x="501711" y="453840"/>
                  </a:lnTo>
                  <a:lnTo>
                    <a:pt x="506089" y="478614"/>
                  </a:lnTo>
                  <a:lnTo>
                    <a:pt x="510540" y="503377"/>
                  </a:lnTo>
                  <a:lnTo>
                    <a:pt x="512820" y="510133"/>
                  </a:lnTo>
                  <a:lnTo>
                    <a:pt x="516797" y="515026"/>
                  </a:lnTo>
                  <a:lnTo>
                    <a:pt x="522237" y="517475"/>
                  </a:lnTo>
                  <a:lnTo>
                    <a:pt x="528904" y="516902"/>
                  </a:lnTo>
                  <a:lnTo>
                    <a:pt x="551669" y="482788"/>
                  </a:lnTo>
                  <a:lnTo>
                    <a:pt x="560625" y="444125"/>
                  </a:lnTo>
                  <a:lnTo>
                    <a:pt x="564896" y="424738"/>
                  </a:lnTo>
                  <a:lnTo>
                    <a:pt x="574416" y="382104"/>
                  </a:lnTo>
                  <a:lnTo>
                    <a:pt x="535381" y="382104"/>
                  </a:lnTo>
                  <a:lnTo>
                    <a:pt x="526626" y="375816"/>
                  </a:lnTo>
                  <a:lnTo>
                    <a:pt x="522982" y="368384"/>
                  </a:lnTo>
                  <a:lnTo>
                    <a:pt x="522058" y="360525"/>
                  </a:lnTo>
                  <a:lnTo>
                    <a:pt x="521462" y="352958"/>
                  </a:lnTo>
                  <a:lnTo>
                    <a:pt x="483519" y="130606"/>
                  </a:lnTo>
                  <a:close/>
                </a:path>
                <a:path w="815339" h="517525">
                  <a:moveTo>
                    <a:pt x="331833" y="236397"/>
                  </a:moveTo>
                  <a:lnTo>
                    <a:pt x="289280" y="236397"/>
                  </a:lnTo>
                  <a:lnTo>
                    <a:pt x="294081" y="245617"/>
                  </a:lnTo>
                  <a:lnTo>
                    <a:pt x="297878" y="251078"/>
                  </a:lnTo>
                  <a:lnTo>
                    <a:pt x="310497" y="288658"/>
                  </a:lnTo>
                  <a:lnTo>
                    <a:pt x="319011" y="314298"/>
                  </a:lnTo>
                  <a:lnTo>
                    <a:pt x="328423" y="342925"/>
                  </a:lnTo>
                  <a:lnTo>
                    <a:pt x="337756" y="371576"/>
                  </a:lnTo>
                  <a:lnTo>
                    <a:pt x="340677" y="378647"/>
                  </a:lnTo>
                  <a:lnTo>
                    <a:pt x="344754" y="384275"/>
                  </a:lnTo>
                  <a:lnTo>
                    <a:pt x="350354" y="387908"/>
                  </a:lnTo>
                  <a:lnTo>
                    <a:pt x="357847" y="389000"/>
                  </a:lnTo>
                  <a:lnTo>
                    <a:pt x="368376" y="388556"/>
                  </a:lnTo>
                  <a:lnTo>
                    <a:pt x="373341" y="381444"/>
                  </a:lnTo>
                  <a:lnTo>
                    <a:pt x="387947" y="321643"/>
                  </a:lnTo>
                  <a:lnTo>
                    <a:pt x="396212" y="288086"/>
                  </a:lnTo>
                  <a:lnTo>
                    <a:pt x="351790" y="288086"/>
                  </a:lnTo>
                  <a:lnTo>
                    <a:pt x="348500" y="281533"/>
                  </a:lnTo>
                  <a:lnTo>
                    <a:pt x="344411" y="275259"/>
                  </a:lnTo>
                  <a:lnTo>
                    <a:pt x="342087" y="268401"/>
                  </a:lnTo>
                  <a:lnTo>
                    <a:pt x="336183" y="250246"/>
                  </a:lnTo>
                  <a:lnTo>
                    <a:pt x="331833" y="236397"/>
                  </a:lnTo>
                  <a:close/>
                </a:path>
                <a:path w="815339" h="517525">
                  <a:moveTo>
                    <a:pt x="620428" y="96444"/>
                  </a:moveTo>
                  <a:lnTo>
                    <a:pt x="585869" y="163862"/>
                  </a:lnTo>
                  <a:lnTo>
                    <a:pt x="574243" y="213882"/>
                  </a:lnTo>
                  <a:lnTo>
                    <a:pt x="551459" y="313270"/>
                  </a:lnTo>
                  <a:lnTo>
                    <a:pt x="547554" y="330130"/>
                  </a:lnTo>
                  <a:lnTo>
                    <a:pt x="535381" y="382104"/>
                  </a:lnTo>
                  <a:lnTo>
                    <a:pt x="574416" y="382104"/>
                  </a:lnTo>
                  <a:lnTo>
                    <a:pt x="606989" y="236382"/>
                  </a:lnTo>
                  <a:lnTo>
                    <a:pt x="615696" y="197650"/>
                  </a:lnTo>
                  <a:lnTo>
                    <a:pt x="618756" y="192735"/>
                  </a:lnTo>
                  <a:lnTo>
                    <a:pt x="622490" y="184073"/>
                  </a:lnTo>
                  <a:lnTo>
                    <a:pt x="664864" y="184073"/>
                  </a:lnTo>
                  <a:lnTo>
                    <a:pt x="646163" y="138993"/>
                  </a:lnTo>
                  <a:lnTo>
                    <a:pt x="634428" y="110413"/>
                  </a:lnTo>
                  <a:lnTo>
                    <a:pt x="630858" y="103715"/>
                  </a:lnTo>
                  <a:lnTo>
                    <a:pt x="626178" y="98834"/>
                  </a:lnTo>
                  <a:lnTo>
                    <a:pt x="620428" y="96444"/>
                  </a:lnTo>
                  <a:close/>
                </a:path>
                <a:path w="815339" h="517525">
                  <a:moveTo>
                    <a:pt x="811331" y="287836"/>
                  </a:moveTo>
                  <a:lnTo>
                    <a:pt x="703090" y="287836"/>
                  </a:lnTo>
                  <a:lnTo>
                    <a:pt x="721993" y="290231"/>
                  </a:lnTo>
                  <a:lnTo>
                    <a:pt x="739912" y="296291"/>
                  </a:lnTo>
                  <a:lnTo>
                    <a:pt x="756602" y="307162"/>
                  </a:lnTo>
                  <a:lnTo>
                    <a:pt x="757694" y="308101"/>
                  </a:lnTo>
                  <a:lnTo>
                    <a:pt x="759409" y="308317"/>
                  </a:lnTo>
                  <a:lnTo>
                    <a:pt x="760818" y="308902"/>
                  </a:lnTo>
                  <a:lnTo>
                    <a:pt x="772071" y="311752"/>
                  </a:lnTo>
                  <a:lnTo>
                    <a:pt x="782589" y="310997"/>
                  </a:lnTo>
                  <a:lnTo>
                    <a:pt x="792465" y="307109"/>
                  </a:lnTo>
                  <a:lnTo>
                    <a:pt x="801789" y="300558"/>
                  </a:lnTo>
                  <a:lnTo>
                    <a:pt x="808964" y="292652"/>
                  </a:lnTo>
                  <a:lnTo>
                    <a:pt x="811331" y="287836"/>
                  </a:lnTo>
                  <a:close/>
                </a:path>
                <a:path w="815339" h="517525">
                  <a:moveTo>
                    <a:pt x="157402" y="250461"/>
                  </a:moveTo>
                  <a:lnTo>
                    <a:pt x="16408" y="251701"/>
                  </a:lnTo>
                  <a:lnTo>
                    <a:pt x="1587" y="251701"/>
                  </a:lnTo>
                  <a:lnTo>
                    <a:pt x="228" y="259181"/>
                  </a:lnTo>
                  <a:lnTo>
                    <a:pt x="0" y="282727"/>
                  </a:lnTo>
                  <a:lnTo>
                    <a:pt x="2946" y="288658"/>
                  </a:lnTo>
                  <a:lnTo>
                    <a:pt x="231902" y="287908"/>
                  </a:lnTo>
                  <a:lnTo>
                    <a:pt x="269640" y="262915"/>
                  </a:lnTo>
                  <a:lnTo>
                    <a:pt x="275712" y="254546"/>
                  </a:lnTo>
                  <a:lnTo>
                    <a:pt x="278453" y="250901"/>
                  </a:lnTo>
                  <a:lnTo>
                    <a:pt x="204381" y="250901"/>
                  </a:lnTo>
                  <a:lnTo>
                    <a:pt x="157402" y="250461"/>
                  </a:lnTo>
                  <a:close/>
                </a:path>
                <a:path w="815339" h="517525">
                  <a:moveTo>
                    <a:pt x="449478" y="0"/>
                  </a:moveTo>
                  <a:lnTo>
                    <a:pt x="422211" y="31310"/>
                  </a:lnTo>
                  <a:lnTo>
                    <a:pt x="420235" y="40085"/>
                  </a:lnTo>
                  <a:lnTo>
                    <a:pt x="418312" y="48488"/>
                  </a:lnTo>
                  <a:lnTo>
                    <a:pt x="369319" y="245824"/>
                  </a:lnTo>
                  <a:lnTo>
                    <a:pt x="358419" y="287312"/>
                  </a:lnTo>
                  <a:lnTo>
                    <a:pt x="351790" y="288086"/>
                  </a:lnTo>
                  <a:lnTo>
                    <a:pt x="396212" y="288086"/>
                  </a:lnTo>
                  <a:lnTo>
                    <a:pt x="414674" y="213639"/>
                  </a:lnTo>
                  <a:lnTo>
                    <a:pt x="424878" y="172808"/>
                  </a:lnTo>
                  <a:lnTo>
                    <a:pt x="434106" y="141133"/>
                  </a:lnTo>
                  <a:lnTo>
                    <a:pt x="437311" y="130606"/>
                  </a:lnTo>
                  <a:lnTo>
                    <a:pt x="483519" y="130606"/>
                  </a:lnTo>
                  <a:lnTo>
                    <a:pt x="478232" y="99580"/>
                  </a:lnTo>
                  <a:lnTo>
                    <a:pt x="469483" y="48488"/>
                  </a:lnTo>
                  <a:lnTo>
                    <a:pt x="458063" y="7531"/>
                  </a:lnTo>
                  <a:lnTo>
                    <a:pt x="449478" y="0"/>
                  </a:lnTo>
                  <a:close/>
                </a:path>
                <a:path w="815339" h="517525">
                  <a:moveTo>
                    <a:pt x="664864" y="184073"/>
                  </a:moveTo>
                  <a:lnTo>
                    <a:pt x="622490" y="184073"/>
                  </a:lnTo>
                  <a:lnTo>
                    <a:pt x="626745" y="191706"/>
                  </a:lnTo>
                  <a:lnTo>
                    <a:pt x="629221" y="195338"/>
                  </a:lnTo>
                  <a:lnTo>
                    <a:pt x="646604" y="236397"/>
                  </a:lnTo>
                  <a:lnTo>
                    <a:pt x="653515" y="253077"/>
                  </a:lnTo>
                  <a:lnTo>
                    <a:pt x="660717" y="271132"/>
                  </a:lnTo>
                  <a:lnTo>
                    <a:pt x="664489" y="278481"/>
                  </a:lnTo>
                  <a:lnTo>
                    <a:pt x="669469" y="283884"/>
                  </a:lnTo>
                  <a:lnTo>
                    <a:pt x="675756" y="287118"/>
                  </a:lnTo>
                  <a:lnTo>
                    <a:pt x="683450" y="287959"/>
                  </a:lnTo>
                  <a:lnTo>
                    <a:pt x="811331" y="287836"/>
                  </a:lnTo>
                  <a:lnTo>
                    <a:pt x="813341" y="283746"/>
                  </a:lnTo>
                  <a:lnTo>
                    <a:pt x="815167" y="273969"/>
                  </a:lnTo>
                  <a:lnTo>
                    <a:pt x="814692" y="263448"/>
                  </a:lnTo>
                  <a:lnTo>
                    <a:pt x="811553" y="252366"/>
                  </a:lnTo>
                  <a:lnTo>
                    <a:pt x="810760" y="251128"/>
                  </a:lnTo>
                  <a:lnTo>
                    <a:pt x="708942" y="251128"/>
                  </a:lnTo>
                  <a:lnTo>
                    <a:pt x="693073" y="242305"/>
                  </a:lnTo>
                  <a:lnTo>
                    <a:pt x="681482" y="224688"/>
                  </a:lnTo>
                  <a:lnTo>
                    <a:pt x="669781" y="195948"/>
                  </a:lnTo>
                  <a:lnTo>
                    <a:pt x="664864" y="184073"/>
                  </a:lnTo>
                  <a:close/>
                </a:path>
                <a:path w="815339" h="517525">
                  <a:moveTo>
                    <a:pt x="776180" y="228527"/>
                  </a:moveTo>
                  <a:lnTo>
                    <a:pt x="765279" y="229139"/>
                  </a:lnTo>
                  <a:lnTo>
                    <a:pt x="754955" y="232990"/>
                  </a:lnTo>
                  <a:lnTo>
                    <a:pt x="745223" y="239953"/>
                  </a:lnTo>
                  <a:lnTo>
                    <a:pt x="727016" y="250546"/>
                  </a:lnTo>
                  <a:lnTo>
                    <a:pt x="708942" y="251128"/>
                  </a:lnTo>
                  <a:lnTo>
                    <a:pt x="810760" y="251128"/>
                  </a:lnTo>
                  <a:lnTo>
                    <a:pt x="805800" y="243378"/>
                  </a:lnTo>
                  <a:lnTo>
                    <a:pt x="797731" y="236382"/>
                  </a:lnTo>
                  <a:lnTo>
                    <a:pt x="787641" y="231279"/>
                  </a:lnTo>
                  <a:lnTo>
                    <a:pt x="776180" y="228527"/>
                  </a:lnTo>
                  <a:close/>
                </a:path>
                <a:path w="815339" h="517525">
                  <a:moveTo>
                    <a:pt x="292348" y="175339"/>
                  </a:moveTo>
                  <a:lnTo>
                    <a:pt x="263237" y="207311"/>
                  </a:lnTo>
                  <a:lnTo>
                    <a:pt x="251510" y="225158"/>
                  </a:lnTo>
                  <a:lnTo>
                    <a:pt x="242723" y="236713"/>
                  </a:lnTo>
                  <a:lnTo>
                    <a:pt x="232360" y="244849"/>
                  </a:lnTo>
                  <a:lnTo>
                    <a:pt x="219790" y="249575"/>
                  </a:lnTo>
                  <a:lnTo>
                    <a:pt x="204381" y="250901"/>
                  </a:lnTo>
                  <a:lnTo>
                    <a:pt x="278453" y="250901"/>
                  </a:lnTo>
                  <a:lnTo>
                    <a:pt x="282271" y="245824"/>
                  </a:lnTo>
                  <a:lnTo>
                    <a:pt x="289280" y="236397"/>
                  </a:lnTo>
                  <a:lnTo>
                    <a:pt x="331833" y="236397"/>
                  </a:lnTo>
                  <a:lnTo>
                    <a:pt x="318109" y="195948"/>
                  </a:lnTo>
                  <a:lnTo>
                    <a:pt x="300037" y="176529"/>
                  </a:lnTo>
                  <a:lnTo>
                    <a:pt x="292348" y="175339"/>
                  </a:lnTo>
                  <a:close/>
                </a:path>
              </a:pathLst>
            </a:custGeom>
            <a:solidFill>
              <a:srgbClr val="F58220"/>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8" name="object 18"/>
            <p:cNvSpPr/>
            <p:nvPr/>
          </p:nvSpPr>
          <p:spPr>
            <a:xfrm>
              <a:off x="1699931" y="4996587"/>
              <a:ext cx="311785" cy="311150"/>
            </a:xfrm>
            <a:custGeom>
              <a:avLst/>
              <a:gdLst/>
              <a:ahLst/>
              <a:cxnLst/>
              <a:rect l="l" t="t" r="r" b="b"/>
              <a:pathLst>
                <a:path w="311785" h="311150">
                  <a:moveTo>
                    <a:pt x="71970" y="0"/>
                  </a:moveTo>
                  <a:lnTo>
                    <a:pt x="30929" y="9444"/>
                  </a:lnTo>
                  <a:lnTo>
                    <a:pt x="471" y="56221"/>
                  </a:lnTo>
                  <a:lnTo>
                    <a:pt x="0" y="75212"/>
                  </a:lnTo>
                  <a:lnTo>
                    <a:pt x="5738" y="93284"/>
                  </a:lnTo>
                  <a:lnTo>
                    <a:pt x="18199" y="110096"/>
                  </a:lnTo>
                  <a:lnTo>
                    <a:pt x="200799" y="292392"/>
                  </a:lnTo>
                  <a:lnTo>
                    <a:pt x="223007" y="306700"/>
                  </a:lnTo>
                  <a:lnTo>
                    <a:pt x="248318" y="311129"/>
                  </a:lnTo>
                  <a:lnTo>
                    <a:pt x="273117" y="305574"/>
                  </a:lnTo>
                  <a:lnTo>
                    <a:pt x="293789" y="289928"/>
                  </a:lnTo>
                  <a:lnTo>
                    <a:pt x="307019" y="268504"/>
                  </a:lnTo>
                  <a:lnTo>
                    <a:pt x="311775" y="245706"/>
                  </a:lnTo>
                  <a:lnTo>
                    <a:pt x="306972" y="222623"/>
                  </a:lnTo>
                  <a:lnTo>
                    <a:pt x="220685" y="128945"/>
                  </a:lnTo>
                  <a:lnTo>
                    <a:pt x="113601" y="22656"/>
                  </a:lnTo>
                  <a:lnTo>
                    <a:pt x="71970" y="0"/>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19" name="object 19"/>
            <p:cNvSpPr/>
            <p:nvPr/>
          </p:nvSpPr>
          <p:spPr>
            <a:xfrm>
              <a:off x="1654459" y="4952448"/>
              <a:ext cx="77776" cy="78093"/>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defTabSz="742950">
                <a:defRPr/>
              </a:pPr>
              <a:endParaRPr sz="1463" dirty="0">
                <a:solidFill>
                  <a:prstClr val="black"/>
                </a:solidFill>
                <a:latin typeface="Calibri" panose="020F0502020204030204"/>
              </a:endParaRPr>
            </a:p>
          </p:txBody>
        </p:sp>
      </p:grpSp>
      <p:grpSp>
        <p:nvGrpSpPr>
          <p:cNvPr id="34" name="Group 33">
            <a:extLst>
              <a:ext uri="{FF2B5EF4-FFF2-40B4-BE49-F238E27FC236}">
                <a16:creationId xmlns:a16="http://schemas.microsoft.com/office/drawing/2014/main" id="{1BF20D2B-DDD5-D24D-8131-80FA73A9864F}"/>
              </a:ext>
            </a:extLst>
          </p:cNvPr>
          <p:cNvGrpSpPr/>
          <p:nvPr/>
        </p:nvGrpSpPr>
        <p:grpSpPr>
          <a:xfrm>
            <a:off x="5351649" y="1649282"/>
            <a:ext cx="657659" cy="747593"/>
            <a:chOff x="6657768" y="1767539"/>
            <a:chExt cx="809427" cy="920115"/>
          </a:xfrm>
        </p:grpSpPr>
        <p:sp>
          <p:nvSpPr>
            <p:cNvPr id="20" name="object 20"/>
            <p:cNvSpPr/>
            <p:nvPr/>
          </p:nvSpPr>
          <p:spPr>
            <a:xfrm>
              <a:off x="6657768" y="1767539"/>
              <a:ext cx="640080" cy="920115"/>
            </a:xfrm>
            <a:custGeom>
              <a:avLst/>
              <a:gdLst/>
              <a:ahLst/>
              <a:cxnLst/>
              <a:rect l="l" t="t" r="r" b="b"/>
              <a:pathLst>
                <a:path w="640079" h="920114">
                  <a:moveTo>
                    <a:pt x="134562" y="87079"/>
                  </a:moveTo>
                  <a:lnTo>
                    <a:pt x="64113" y="87934"/>
                  </a:lnTo>
                  <a:lnTo>
                    <a:pt x="20344" y="102409"/>
                  </a:lnTo>
                  <a:lnTo>
                    <a:pt x="1769" y="145135"/>
                  </a:lnTo>
                  <a:lnTo>
                    <a:pt x="410" y="504253"/>
                  </a:lnTo>
                  <a:lnTo>
                    <a:pt x="4" y="504253"/>
                  </a:lnTo>
                  <a:lnTo>
                    <a:pt x="0" y="794384"/>
                  </a:lnTo>
                  <a:lnTo>
                    <a:pt x="118" y="842822"/>
                  </a:lnTo>
                  <a:lnTo>
                    <a:pt x="17833" y="900650"/>
                  </a:lnTo>
                  <a:lnTo>
                    <a:pt x="73524" y="919530"/>
                  </a:lnTo>
                  <a:lnTo>
                    <a:pt x="270820" y="919950"/>
                  </a:lnTo>
                  <a:lnTo>
                    <a:pt x="566754" y="919264"/>
                  </a:lnTo>
                  <a:lnTo>
                    <a:pt x="609400" y="908164"/>
                  </a:lnTo>
                  <a:lnTo>
                    <a:pt x="640069" y="862824"/>
                  </a:lnTo>
                  <a:lnTo>
                    <a:pt x="639461" y="845743"/>
                  </a:lnTo>
                  <a:lnTo>
                    <a:pt x="631851" y="833031"/>
                  </a:lnTo>
                  <a:lnTo>
                    <a:pt x="620654" y="828368"/>
                  </a:lnTo>
                  <a:lnTo>
                    <a:pt x="609362" y="828014"/>
                  </a:lnTo>
                  <a:lnTo>
                    <a:pt x="594656" y="828014"/>
                  </a:lnTo>
                  <a:lnTo>
                    <a:pt x="590368" y="827813"/>
                  </a:lnTo>
                  <a:lnTo>
                    <a:pt x="285314" y="827813"/>
                  </a:lnTo>
                  <a:lnTo>
                    <a:pt x="125480" y="827747"/>
                  </a:lnTo>
                  <a:lnTo>
                    <a:pt x="91854" y="794456"/>
                  </a:lnTo>
                  <a:lnTo>
                    <a:pt x="91575" y="280301"/>
                  </a:lnTo>
                  <a:lnTo>
                    <a:pt x="91680" y="219017"/>
                  </a:lnTo>
                  <a:lnTo>
                    <a:pt x="92297" y="197152"/>
                  </a:lnTo>
                  <a:lnTo>
                    <a:pt x="97501" y="183492"/>
                  </a:lnTo>
                  <a:lnTo>
                    <a:pt x="111526" y="178563"/>
                  </a:lnTo>
                  <a:lnTo>
                    <a:pt x="138738" y="178117"/>
                  </a:lnTo>
                  <a:lnTo>
                    <a:pt x="637999" y="178117"/>
                  </a:lnTo>
                  <a:lnTo>
                    <a:pt x="637925" y="159651"/>
                  </a:lnTo>
                  <a:lnTo>
                    <a:pt x="633742" y="126746"/>
                  </a:lnTo>
                  <a:lnTo>
                    <a:pt x="620954" y="104344"/>
                  </a:lnTo>
                  <a:lnTo>
                    <a:pt x="598627" y="91527"/>
                  </a:lnTo>
                  <a:lnTo>
                    <a:pt x="567332" y="87566"/>
                  </a:lnTo>
                  <a:lnTo>
                    <a:pt x="205020" y="87566"/>
                  </a:lnTo>
                  <a:lnTo>
                    <a:pt x="134562" y="87079"/>
                  </a:lnTo>
                  <a:close/>
                </a:path>
                <a:path w="640079" h="920114">
                  <a:moveTo>
                    <a:pt x="607659" y="827961"/>
                  </a:moveTo>
                  <a:lnTo>
                    <a:pt x="594656" y="828014"/>
                  </a:lnTo>
                  <a:lnTo>
                    <a:pt x="609362" y="828014"/>
                  </a:lnTo>
                  <a:lnTo>
                    <a:pt x="607659" y="827961"/>
                  </a:lnTo>
                  <a:close/>
                </a:path>
                <a:path w="640079" h="920114">
                  <a:moveTo>
                    <a:pt x="573213" y="827485"/>
                  </a:moveTo>
                  <a:lnTo>
                    <a:pt x="551704" y="827785"/>
                  </a:lnTo>
                  <a:lnTo>
                    <a:pt x="285314" y="827813"/>
                  </a:lnTo>
                  <a:lnTo>
                    <a:pt x="590368" y="827813"/>
                  </a:lnTo>
                  <a:lnTo>
                    <a:pt x="583953" y="827512"/>
                  </a:lnTo>
                  <a:lnTo>
                    <a:pt x="573213" y="827485"/>
                  </a:lnTo>
                  <a:close/>
                </a:path>
                <a:path w="640079" h="920114">
                  <a:moveTo>
                    <a:pt x="638000" y="178239"/>
                  </a:moveTo>
                  <a:lnTo>
                    <a:pt x="503818" y="178239"/>
                  </a:lnTo>
                  <a:lnTo>
                    <a:pt x="520869" y="179108"/>
                  </a:lnTo>
                  <a:lnTo>
                    <a:pt x="533089" y="181946"/>
                  </a:lnTo>
                  <a:lnTo>
                    <a:pt x="547399" y="241033"/>
                  </a:lnTo>
                  <a:lnTo>
                    <a:pt x="550466" y="263697"/>
                  </a:lnTo>
                  <a:lnTo>
                    <a:pt x="559115" y="280301"/>
                  </a:lnTo>
                  <a:lnTo>
                    <a:pt x="573088" y="290543"/>
                  </a:lnTo>
                  <a:lnTo>
                    <a:pt x="592128" y="294119"/>
                  </a:lnTo>
                  <a:lnTo>
                    <a:pt x="611449" y="290810"/>
                  </a:lnTo>
                  <a:lnTo>
                    <a:pt x="625758" y="280811"/>
                  </a:lnTo>
                  <a:lnTo>
                    <a:pt x="634694" y="264470"/>
                  </a:lnTo>
                  <a:lnTo>
                    <a:pt x="637899" y="242138"/>
                  </a:lnTo>
                  <a:lnTo>
                    <a:pt x="638026" y="219017"/>
                  </a:lnTo>
                  <a:lnTo>
                    <a:pt x="638000" y="178239"/>
                  </a:lnTo>
                  <a:close/>
                </a:path>
                <a:path w="640079" h="920114">
                  <a:moveTo>
                    <a:pt x="637999" y="178117"/>
                  </a:moveTo>
                  <a:lnTo>
                    <a:pt x="138738" y="178117"/>
                  </a:lnTo>
                  <a:lnTo>
                    <a:pt x="151642" y="179203"/>
                  </a:lnTo>
                  <a:lnTo>
                    <a:pt x="163235" y="182660"/>
                  </a:lnTo>
                  <a:lnTo>
                    <a:pt x="173502" y="189218"/>
                  </a:lnTo>
                  <a:lnTo>
                    <a:pt x="182426" y="199605"/>
                  </a:lnTo>
                  <a:lnTo>
                    <a:pt x="191953" y="210812"/>
                  </a:lnTo>
                  <a:lnTo>
                    <a:pt x="203634" y="219017"/>
                  </a:lnTo>
                  <a:lnTo>
                    <a:pt x="217122" y="224080"/>
                  </a:lnTo>
                  <a:lnTo>
                    <a:pt x="232071" y="225856"/>
                  </a:lnTo>
                  <a:lnTo>
                    <a:pt x="327422" y="226148"/>
                  </a:lnTo>
                  <a:lnTo>
                    <a:pt x="422774" y="225717"/>
                  </a:lnTo>
                  <a:lnTo>
                    <a:pt x="465154" y="204584"/>
                  </a:lnTo>
                  <a:lnTo>
                    <a:pt x="475483" y="189486"/>
                  </a:lnTo>
                  <a:lnTo>
                    <a:pt x="488530" y="181202"/>
                  </a:lnTo>
                  <a:lnTo>
                    <a:pt x="503818" y="178239"/>
                  </a:lnTo>
                  <a:lnTo>
                    <a:pt x="638000" y="178239"/>
                  </a:lnTo>
                  <a:close/>
                </a:path>
                <a:path w="640079" h="920114">
                  <a:moveTo>
                    <a:pt x="316322" y="0"/>
                  </a:moveTo>
                  <a:lnTo>
                    <a:pt x="264130" y="19734"/>
                  </a:lnTo>
                  <a:lnTo>
                    <a:pt x="236160" y="63728"/>
                  </a:lnTo>
                  <a:lnTo>
                    <a:pt x="232118" y="75222"/>
                  </a:lnTo>
                  <a:lnTo>
                    <a:pt x="225748" y="82610"/>
                  </a:lnTo>
                  <a:lnTo>
                    <a:pt x="216799" y="86517"/>
                  </a:lnTo>
                  <a:lnTo>
                    <a:pt x="205020" y="87566"/>
                  </a:lnTo>
                  <a:lnTo>
                    <a:pt x="567332" y="87566"/>
                  </a:lnTo>
                  <a:lnTo>
                    <a:pt x="567031" y="87528"/>
                  </a:lnTo>
                  <a:lnTo>
                    <a:pt x="431791" y="87528"/>
                  </a:lnTo>
                  <a:lnTo>
                    <a:pt x="421297" y="86227"/>
                  </a:lnTo>
                  <a:lnTo>
                    <a:pt x="398657" y="55638"/>
                  </a:lnTo>
                  <a:lnTo>
                    <a:pt x="396434" y="50380"/>
                  </a:lnTo>
                  <a:lnTo>
                    <a:pt x="382831" y="28314"/>
                  </a:lnTo>
                  <a:lnTo>
                    <a:pt x="363846" y="11884"/>
                  </a:lnTo>
                  <a:lnTo>
                    <a:pt x="341127" y="2107"/>
                  </a:lnTo>
                  <a:lnTo>
                    <a:pt x="316322" y="0"/>
                  </a:lnTo>
                  <a:close/>
                </a:path>
                <a:path w="640079" h="920114">
                  <a:moveTo>
                    <a:pt x="498804" y="87214"/>
                  </a:moveTo>
                  <a:lnTo>
                    <a:pt x="431791" y="87528"/>
                  </a:lnTo>
                  <a:lnTo>
                    <a:pt x="567031" y="87528"/>
                  </a:lnTo>
                  <a:lnTo>
                    <a:pt x="565827" y="87375"/>
                  </a:lnTo>
                  <a:lnTo>
                    <a:pt x="498804" y="87214"/>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21" name="object 21"/>
            <p:cNvSpPr/>
            <p:nvPr/>
          </p:nvSpPr>
          <p:spPr>
            <a:xfrm>
              <a:off x="7027775" y="2104665"/>
              <a:ext cx="439420" cy="440690"/>
            </a:xfrm>
            <a:custGeom>
              <a:avLst/>
              <a:gdLst/>
              <a:ahLst/>
              <a:cxnLst/>
              <a:rect l="l" t="t" r="r" b="b"/>
              <a:pathLst>
                <a:path w="439420" h="440689">
                  <a:moveTo>
                    <a:pt x="214777" y="0"/>
                  </a:moveTo>
                  <a:lnTo>
                    <a:pt x="170152" y="4474"/>
                  </a:lnTo>
                  <a:lnTo>
                    <a:pt x="129151" y="16751"/>
                  </a:lnTo>
                  <a:lnTo>
                    <a:pt x="92501" y="36239"/>
                  </a:lnTo>
                  <a:lnTo>
                    <a:pt x="60928" y="62345"/>
                  </a:lnTo>
                  <a:lnTo>
                    <a:pt x="35157" y="94480"/>
                  </a:lnTo>
                  <a:lnTo>
                    <a:pt x="15915" y="132050"/>
                  </a:lnTo>
                  <a:lnTo>
                    <a:pt x="3927" y="174465"/>
                  </a:lnTo>
                  <a:lnTo>
                    <a:pt x="0" y="220192"/>
                  </a:lnTo>
                  <a:lnTo>
                    <a:pt x="27" y="222211"/>
                  </a:lnTo>
                  <a:lnTo>
                    <a:pt x="4550" y="267222"/>
                  </a:lnTo>
                  <a:lnTo>
                    <a:pt x="17501" y="309613"/>
                  </a:lnTo>
                  <a:lnTo>
                    <a:pt x="38029" y="347485"/>
                  </a:lnTo>
                  <a:lnTo>
                    <a:pt x="65392" y="380023"/>
                  </a:lnTo>
                  <a:lnTo>
                    <a:pt x="98848" y="406408"/>
                  </a:lnTo>
                  <a:lnTo>
                    <a:pt x="137656" y="425824"/>
                  </a:lnTo>
                  <a:lnTo>
                    <a:pt x="181071" y="437451"/>
                  </a:lnTo>
                  <a:lnTo>
                    <a:pt x="228354" y="440474"/>
                  </a:lnTo>
                  <a:lnTo>
                    <a:pt x="275636" y="433708"/>
                  </a:lnTo>
                  <a:lnTo>
                    <a:pt x="319961" y="417116"/>
                  </a:lnTo>
                  <a:lnTo>
                    <a:pt x="359668" y="391676"/>
                  </a:lnTo>
                  <a:lnTo>
                    <a:pt x="387910" y="363540"/>
                  </a:lnTo>
                  <a:lnTo>
                    <a:pt x="201838" y="363540"/>
                  </a:lnTo>
                  <a:lnTo>
                    <a:pt x="185622" y="361168"/>
                  </a:lnTo>
                  <a:lnTo>
                    <a:pt x="152153" y="329228"/>
                  </a:lnTo>
                  <a:lnTo>
                    <a:pt x="120191" y="288941"/>
                  </a:lnTo>
                  <a:lnTo>
                    <a:pt x="98584" y="255523"/>
                  </a:lnTo>
                  <a:lnTo>
                    <a:pt x="97661" y="242314"/>
                  </a:lnTo>
                  <a:lnTo>
                    <a:pt x="101534" y="230083"/>
                  </a:lnTo>
                  <a:lnTo>
                    <a:pt x="109710" y="220192"/>
                  </a:lnTo>
                  <a:lnTo>
                    <a:pt x="122683" y="212155"/>
                  </a:lnTo>
                  <a:lnTo>
                    <a:pt x="135237" y="209724"/>
                  </a:lnTo>
                  <a:lnTo>
                    <a:pt x="212186" y="209724"/>
                  </a:lnTo>
                  <a:lnTo>
                    <a:pt x="230313" y="174246"/>
                  </a:lnTo>
                  <a:lnTo>
                    <a:pt x="259202" y="118097"/>
                  </a:lnTo>
                  <a:lnTo>
                    <a:pt x="293627" y="88996"/>
                  </a:lnTo>
                  <a:lnTo>
                    <a:pt x="398682" y="88996"/>
                  </a:lnTo>
                  <a:lnTo>
                    <a:pt x="375636" y="61431"/>
                  </a:lnTo>
                  <a:lnTo>
                    <a:pt x="342517" y="35238"/>
                  </a:lnTo>
                  <a:lnTo>
                    <a:pt x="304125" y="15834"/>
                  </a:lnTo>
                  <a:lnTo>
                    <a:pt x="261274" y="3871"/>
                  </a:lnTo>
                  <a:lnTo>
                    <a:pt x="214777" y="0"/>
                  </a:lnTo>
                  <a:close/>
                </a:path>
                <a:path w="439420" h="440689">
                  <a:moveTo>
                    <a:pt x="398682" y="88996"/>
                  </a:moveTo>
                  <a:lnTo>
                    <a:pt x="293627" y="88996"/>
                  </a:lnTo>
                  <a:lnTo>
                    <a:pt x="304961" y="89961"/>
                  </a:lnTo>
                  <a:lnTo>
                    <a:pt x="315628" y="94729"/>
                  </a:lnTo>
                  <a:lnTo>
                    <a:pt x="324782" y="103189"/>
                  </a:lnTo>
                  <a:lnTo>
                    <a:pt x="330563" y="113690"/>
                  </a:lnTo>
                  <a:lnTo>
                    <a:pt x="332373" y="125172"/>
                  </a:lnTo>
                  <a:lnTo>
                    <a:pt x="329611" y="136575"/>
                  </a:lnTo>
                  <a:lnTo>
                    <a:pt x="311422" y="174465"/>
                  </a:lnTo>
                  <a:lnTo>
                    <a:pt x="293110" y="212157"/>
                  </a:lnTo>
                  <a:lnTo>
                    <a:pt x="256154" y="287515"/>
                  </a:lnTo>
                  <a:lnTo>
                    <a:pt x="236344" y="326396"/>
                  </a:lnTo>
                  <a:lnTo>
                    <a:pt x="201838" y="363540"/>
                  </a:lnTo>
                  <a:lnTo>
                    <a:pt x="387910" y="363540"/>
                  </a:lnTo>
                  <a:lnTo>
                    <a:pt x="418587" y="318187"/>
                  </a:lnTo>
                  <a:lnTo>
                    <a:pt x="434478" y="272100"/>
                  </a:lnTo>
                  <a:lnTo>
                    <a:pt x="439009" y="222211"/>
                  </a:lnTo>
                  <a:lnTo>
                    <a:pt x="439035" y="220192"/>
                  </a:lnTo>
                  <a:lnTo>
                    <a:pt x="435218" y="174246"/>
                  </a:lnTo>
                  <a:lnTo>
                    <a:pt x="422800" y="131586"/>
                  </a:lnTo>
                  <a:lnTo>
                    <a:pt x="402668" y="93764"/>
                  </a:lnTo>
                  <a:lnTo>
                    <a:pt x="398682" y="88996"/>
                  </a:lnTo>
                  <a:close/>
                </a:path>
                <a:path w="439420" h="440689">
                  <a:moveTo>
                    <a:pt x="212186" y="209724"/>
                  </a:moveTo>
                  <a:lnTo>
                    <a:pt x="135237" y="209724"/>
                  </a:lnTo>
                  <a:lnTo>
                    <a:pt x="147669" y="213030"/>
                  </a:lnTo>
                  <a:lnTo>
                    <a:pt x="160231" y="222211"/>
                  </a:lnTo>
                  <a:lnTo>
                    <a:pt x="167671" y="229784"/>
                  </a:lnTo>
                  <a:lnTo>
                    <a:pt x="174841" y="237766"/>
                  </a:lnTo>
                  <a:lnTo>
                    <a:pt x="181989" y="246029"/>
                  </a:lnTo>
                  <a:lnTo>
                    <a:pt x="189365" y="254444"/>
                  </a:lnTo>
                  <a:lnTo>
                    <a:pt x="212186" y="209724"/>
                  </a:lnTo>
                  <a:close/>
                </a:path>
              </a:pathLst>
            </a:custGeom>
            <a:solidFill>
              <a:srgbClr val="F58220"/>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22" name="object 22"/>
            <p:cNvSpPr/>
            <p:nvPr/>
          </p:nvSpPr>
          <p:spPr>
            <a:xfrm>
              <a:off x="6812030" y="2217162"/>
              <a:ext cx="139491" cy="13809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23" name="object 23"/>
            <p:cNvSpPr/>
            <p:nvPr/>
          </p:nvSpPr>
          <p:spPr>
            <a:xfrm>
              <a:off x="6811540" y="2386491"/>
              <a:ext cx="140271" cy="138087"/>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24" name="object 24"/>
            <p:cNvSpPr/>
            <p:nvPr/>
          </p:nvSpPr>
          <p:spPr>
            <a:xfrm>
              <a:off x="6812030" y="2050553"/>
              <a:ext cx="139623" cy="138836"/>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pPr defTabSz="742950">
                <a:defRPr/>
              </a:pPr>
              <a:endParaRPr sz="1463" dirty="0">
                <a:solidFill>
                  <a:prstClr val="black"/>
                </a:solidFill>
                <a:latin typeface="Calibri" panose="020F0502020204030204"/>
              </a:endParaRPr>
            </a:p>
          </p:txBody>
        </p:sp>
      </p:grpSp>
      <p:sp>
        <p:nvSpPr>
          <p:cNvPr id="25" name="object 25"/>
          <p:cNvSpPr txBox="1"/>
          <p:nvPr/>
        </p:nvSpPr>
        <p:spPr>
          <a:xfrm>
            <a:off x="1846679" y="1577352"/>
            <a:ext cx="2968910" cy="1610858"/>
          </a:xfrm>
          <a:prstGeom prst="rect">
            <a:avLst/>
          </a:prstGeom>
        </p:spPr>
        <p:txBody>
          <a:bodyPr vert="horz" wrap="square" lIns="0" tIns="10319" rIns="0" bIns="0" rtlCol="0">
            <a:spAutoFit/>
          </a:bodyPr>
          <a:lstStyle/>
          <a:p>
            <a:pPr marL="149622" indent="-139303" defTabSz="742950">
              <a:buFont typeface="Arial" panose="020B0604020202020204" pitchFamily="34" charset="0"/>
              <a:buChar char="•"/>
              <a:defRPr/>
            </a:pPr>
            <a:r>
              <a:rPr lang="en-US" sz="1300" spc="-4" dirty="0">
                <a:solidFill>
                  <a:prstClr val="black"/>
                </a:solidFill>
                <a:latin typeface="Arial"/>
                <a:cs typeface="Arial"/>
              </a:rPr>
              <a:t>Whole of Government Planning (MTDP)</a:t>
            </a:r>
          </a:p>
          <a:p>
            <a:pPr marL="149622" indent="-139303" defTabSz="742950">
              <a:buFont typeface="Arial" panose="020B0604020202020204" pitchFamily="34" charset="0"/>
              <a:buChar char="•"/>
              <a:defRPr/>
            </a:pPr>
            <a:r>
              <a:rPr lang="en-US" sz="1300" spc="-4" dirty="0">
                <a:solidFill>
                  <a:prstClr val="black"/>
                </a:solidFill>
                <a:latin typeface="Arial"/>
                <a:cs typeface="Arial"/>
              </a:rPr>
              <a:t> Long-term planning </a:t>
            </a:r>
            <a:r>
              <a:rPr lang="en-US" sz="1300" dirty="0">
                <a:solidFill>
                  <a:prstClr val="black"/>
                </a:solidFill>
                <a:latin typeface="Arial"/>
                <a:cs typeface="Arial"/>
              </a:rPr>
              <a:t>– strengthening national development planning</a:t>
            </a:r>
          </a:p>
          <a:p>
            <a:pPr marL="149622" indent="-139303" defTabSz="742950">
              <a:buFont typeface="Arial" panose="020B0604020202020204" pitchFamily="34" charset="0"/>
              <a:buChar char="•"/>
              <a:defRPr/>
            </a:pPr>
            <a:r>
              <a:rPr lang="en-ZA" sz="1300" spc="-4" dirty="0">
                <a:solidFill>
                  <a:prstClr val="black"/>
                </a:solidFill>
                <a:latin typeface="Arial"/>
                <a:cs typeface="Arial"/>
              </a:rPr>
              <a:t>Medium- and short-term planning – </a:t>
            </a:r>
            <a:r>
              <a:rPr sz="1300" spc="-4" dirty="0">
                <a:solidFill>
                  <a:prstClr val="black"/>
                </a:solidFill>
                <a:latin typeface="Arial"/>
                <a:cs typeface="Arial"/>
              </a:rPr>
              <a:t>Co-ordination </a:t>
            </a:r>
            <a:r>
              <a:rPr lang="en-ZA" sz="1300" spc="-4" dirty="0">
                <a:solidFill>
                  <a:prstClr val="black"/>
                </a:solidFill>
                <a:latin typeface="Arial"/>
                <a:cs typeface="Arial"/>
              </a:rPr>
              <a:t>and institutionalisation </a:t>
            </a:r>
            <a:r>
              <a:rPr sz="1300" spc="-4" dirty="0">
                <a:solidFill>
                  <a:prstClr val="black"/>
                </a:solidFill>
                <a:latin typeface="Arial"/>
                <a:cs typeface="Arial"/>
              </a:rPr>
              <a:t>of </a:t>
            </a:r>
            <a:r>
              <a:rPr lang="en-ZA" sz="1300" spc="-4" dirty="0">
                <a:solidFill>
                  <a:prstClr val="black"/>
                </a:solidFill>
                <a:latin typeface="Arial"/>
                <a:cs typeface="Arial"/>
              </a:rPr>
              <a:t>an integrated government </a:t>
            </a:r>
            <a:r>
              <a:rPr sz="1300" spc="-4" dirty="0">
                <a:solidFill>
                  <a:prstClr val="black"/>
                </a:solidFill>
                <a:latin typeface="Arial"/>
                <a:cs typeface="Arial"/>
              </a:rPr>
              <a:t>planning </a:t>
            </a:r>
            <a:r>
              <a:rPr sz="1300" dirty="0">
                <a:solidFill>
                  <a:prstClr val="black"/>
                </a:solidFill>
                <a:latin typeface="Arial"/>
                <a:cs typeface="Arial"/>
              </a:rPr>
              <a:t>system</a:t>
            </a:r>
            <a:r>
              <a:rPr lang="en-ZA" sz="1138" dirty="0">
                <a:solidFill>
                  <a:prstClr val="black"/>
                </a:solidFill>
                <a:latin typeface="Arial"/>
                <a:cs typeface="Arial"/>
              </a:rPr>
              <a:t>.</a:t>
            </a:r>
            <a:endParaRPr lang="en-US" sz="1138" spc="-4" dirty="0">
              <a:solidFill>
                <a:prstClr val="black"/>
              </a:solidFill>
              <a:latin typeface="Arial"/>
              <a:cs typeface="Arial"/>
            </a:endParaRPr>
          </a:p>
        </p:txBody>
      </p:sp>
      <p:sp>
        <p:nvSpPr>
          <p:cNvPr id="26" name="object 26"/>
          <p:cNvSpPr txBox="1"/>
          <p:nvPr/>
        </p:nvSpPr>
        <p:spPr>
          <a:xfrm>
            <a:off x="6360591" y="1738978"/>
            <a:ext cx="2991389" cy="1136049"/>
          </a:xfrm>
          <a:prstGeom prst="rect">
            <a:avLst/>
          </a:prstGeom>
        </p:spPr>
        <p:txBody>
          <a:bodyPr vert="horz" wrap="square" lIns="0" tIns="10319" rIns="0" bIns="0" rtlCol="0">
            <a:spAutoFit/>
          </a:bodyPr>
          <a:lstStyle/>
          <a:p>
            <a:pPr marL="10319" marR="4128" defTabSz="742950">
              <a:spcBef>
                <a:spcPts val="81"/>
              </a:spcBef>
              <a:defRPr/>
            </a:pPr>
            <a:r>
              <a:rPr sz="1463" dirty="0">
                <a:solidFill>
                  <a:prstClr val="black"/>
                </a:solidFill>
                <a:latin typeface="Arial"/>
                <a:cs typeface="Arial"/>
              </a:rPr>
              <a:t>Evaluating critical </a:t>
            </a:r>
            <a:r>
              <a:rPr sz="1463" spc="-4" dirty="0">
                <a:solidFill>
                  <a:prstClr val="black"/>
                </a:solidFill>
                <a:latin typeface="Arial"/>
                <a:cs typeface="Arial"/>
              </a:rPr>
              <a:t>government  programmes with </a:t>
            </a:r>
            <a:r>
              <a:rPr sz="1463" dirty="0">
                <a:solidFill>
                  <a:prstClr val="black"/>
                </a:solidFill>
                <a:latin typeface="Arial"/>
                <a:cs typeface="Arial"/>
              </a:rPr>
              <a:t>the </a:t>
            </a:r>
            <a:r>
              <a:rPr sz="1463" spc="-4" dirty="0">
                <a:solidFill>
                  <a:prstClr val="black"/>
                </a:solidFill>
                <a:latin typeface="Arial"/>
                <a:cs typeface="Arial"/>
              </a:rPr>
              <a:t>intention </a:t>
            </a:r>
            <a:r>
              <a:rPr sz="1463" dirty="0">
                <a:solidFill>
                  <a:prstClr val="black"/>
                </a:solidFill>
                <a:latin typeface="Arial"/>
                <a:cs typeface="Arial"/>
              </a:rPr>
              <a:t>to </a:t>
            </a:r>
            <a:r>
              <a:rPr sz="1463" spc="-4" dirty="0">
                <a:solidFill>
                  <a:prstClr val="black"/>
                </a:solidFill>
                <a:latin typeface="Arial"/>
                <a:cs typeface="Arial"/>
              </a:rPr>
              <a:t>inform  planning, </a:t>
            </a:r>
            <a:r>
              <a:rPr sz="1463" dirty="0">
                <a:solidFill>
                  <a:prstClr val="black"/>
                </a:solidFill>
                <a:latin typeface="Arial"/>
                <a:cs typeface="Arial"/>
              </a:rPr>
              <a:t>monitoring </a:t>
            </a:r>
            <a:r>
              <a:rPr sz="1463" spc="-4" dirty="0">
                <a:solidFill>
                  <a:prstClr val="black"/>
                </a:solidFill>
                <a:latin typeface="Arial"/>
                <a:cs typeface="Arial"/>
              </a:rPr>
              <a:t>and interventions  as well as budget</a:t>
            </a:r>
            <a:r>
              <a:rPr sz="1463" spc="-20" dirty="0">
                <a:solidFill>
                  <a:prstClr val="black"/>
                </a:solidFill>
                <a:latin typeface="Arial"/>
                <a:cs typeface="Arial"/>
              </a:rPr>
              <a:t> </a:t>
            </a:r>
            <a:r>
              <a:rPr sz="1463" spc="-4" dirty="0" err="1">
                <a:solidFill>
                  <a:prstClr val="black"/>
                </a:solidFill>
                <a:latin typeface="Arial"/>
                <a:cs typeface="Arial"/>
              </a:rPr>
              <a:t>prioritisation</a:t>
            </a:r>
            <a:r>
              <a:rPr sz="1138" spc="-4" dirty="0">
                <a:solidFill>
                  <a:prstClr val="black"/>
                </a:solidFill>
                <a:latin typeface="Arial"/>
                <a:cs typeface="Arial"/>
              </a:rPr>
              <a:t>.</a:t>
            </a:r>
            <a:endParaRPr sz="1138" dirty="0">
              <a:solidFill>
                <a:prstClr val="black"/>
              </a:solidFill>
              <a:latin typeface="Arial"/>
              <a:cs typeface="Arial"/>
            </a:endParaRPr>
          </a:p>
        </p:txBody>
      </p:sp>
      <p:sp>
        <p:nvSpPr>
          <p:cNvPr id="27" name="object 27"/>
          <p:cNvSpPr txBox="1"/>
          <p:nvPr/>
        </p:nvSpPr>
        <p:spPr>
          <a:xfrm>
            <a:off x="1826963" y="4060366"/>
            <a:ext cx="2850508" cy="1636506"/>
          </a:xfrm>
          <a:prstGeom prst="rect">
            <a:avLst/>
          </a:prstGeom>
        </p:spPr>
        <p:txBody>
          <a:bodyPr vert="horz" wrap="square" lIns="0" tIns="10319" rIns="0" bIns="0" rtlCol="0">
            <a:spAutoFit/>
          </a:bodyPr>
          <a:lstStyle/>
          <a:p>
            <a:pPr marL="242491" marR="4128" indent="-232172" defTabSz="742950">
              <a:spcBef>
                <a:spcPts val="81"/>
              </a:spcBef>
              <a:buFont typeface="Arial" panose="020B0604020202020204" pitchFamily="34" charset="0"/>
              <a:buChar char="•"/>
              <a:defRPr/>
            </a:pPr>
            <a:r>
              <a:rPr lang="en-US" sz="1300" dirty="0">
                <a:solidFill>
                  <a:prstClr val="black"/>
                </a:solidFill>
                <a:latin typeface="Arial"/>
                <a:cs typeface="Arial"/>
              </a:rPr>
              <a:t>Integrated </a:t>
            </a:r>
            <a:r>
              <a:rPr sz="1300" dirty="0">
                <a:solidFill>
                  <a:prstClr val="black"/>
                </a:solidFill>
                <a:latin typeface="Arial"/>
                <a:cs typeface="Arial"/>
              </a:rPr>
              <a:t>Monitoring</a:t>
            </a:r>
            <a:r>
              <a:rPr lang="en-US" sz="1300" dirty="0">
                <a:solidFill>
                  <a:prstClr val="black"/>
                </a:solidFill>
                <a:latin typeface="Arial"/>
                <a:cs typeface="Arial"/>
              </a:rPr>
              <a:t> Framework</a:t>
            </a:r>
          </a:p>
          <a:p>
            <a:pPr marL="242491" marR="4128" indent="-232172" defTabSz="742950">
              <a:spcBef>
                <a:spcPts val="81"/>
              </a:spcBef>
              <a:buFont typeface="Arial" panose="020B0604020202020204" pitchFamily="34" charset="0"/>
              <a:buChar char="•"/>
              <a:defRPr/>
            </a:pPr>
            <a:r>
              <a:rPr lang="en-US" sz="1300" dirty="0">
                <a:solidFill>
                  <a:prstClr val="black"/>
                </a:solidFill>
                <a:latin typeface="Arial"/>
                <a:cs typeface="Arial"/>
              </a:rPr>
              <a:t>Result Chain approach to </a:t>
            </a:r>
            <a:r>
              <a:rPr sz="1300" spc="-4" dirty="0">
                <a:solidFill>
                  <a:prstClr val="black"/>
                </a:solidFill>
                <a:latin typeface="Arial"/>
                <a:cs typeface="Arial"/>
              </a:rPr>
              <a:t>implementation  of </a:t>
            </a:r>
            <a:r>
              <a:rPr sz="1300" dirty="0">
                <a:solidFill>
                  <a:prstClr val="black"/>
                </a:solidFill>
                <a:latin typeface="Arial"/>
                <a:cs typeface="Arial"/>
              </a:rPr>
              <a:t>the </a:t>
            </a:r>
            <a:r>
              <a:rPr sz="1300" spc="-4" dirty="0">
                <a:solidFill>
                  <a:prstClr val="black"/>
                </a:solidFill>
                <a:latin typeface="Arial"/>
                <a:cs typeface="Arial"/>
              </a:rPr>
              <a:t>NDP</a:t>
            </a:r>
            <a:r>
              <a:rPr lang="en-US" sz="1300" spc="-4" dirty="0">
                <a:solidFill>
                  <a:prstClr val="black"/>
                </a:solidFill>
                <a:latin typeface="Arial"/>
                <a:cs typeface="Arial"/>
              </a:rPr>
              <a:t>, SDG and AU Agenda 2063</a:t>
            </a:r>
          </a:p>
          <a:p>
            <a:pPr marL="242491" marR="4128" indent="-232172" defTabSz="742950">
              <a:spcBef>
                <a:spcPts val="81"/>
              </a:spcBef>
              <a:buFont typeface="Arial" panose="020B0604020202020204" pitchFamily="34" charset="0"/>
              <a:buChar char="•"/>
              <a:defRPr/>
            </a:pPr>
            <a:r>
              <a:rPr lang="en-US" sz="1300" spc="-4" dirty="0">
                <a:solidFill>
                  <a:prstClr val="black"/>
                </a:solidFill>
                <a:latin typeface="Arial"/>
                <a:cs typeface="Arial"/>
              </a:rPr>
              <a:t>Service delivery oriented and output based </a:t>
            </a:r>
            <a:r>
              <a:rPr sz="1300" dirty="0">
                <a:solidFill>
                  <a:prstClr val="black"/>
                </a:solidFill>
                <a:latin typeface="Arial"/>
                <a:cs typeface="Arial"/>
              </a:rPr>
              <a:t>monitoring systems</a:t>
            </a:r>
            <a:r>
              <a:rPr sz="1300" spc="-16" dirty="0">
                <a:solidFill>
                  <a:prstClr val="black"/>
                </a:solidFill>
                <a:latin typeface="Arial"/>
                <a:cs typeface="Arial"/>
              </a:rPr>
              <a:t> </a:t>
            </a:r>
            <a:r>
              <a:rPr sz="1300" spc="-4" dirty="0">
                <a:solidFill>
                  <a:prstClr val="black"/>
                </a:solidFill>
                <a:latin typeface="Arial"/>
                <a:cs typeface="Arial"/>
              </a:rPr>
              <a:t>backed</a:t>
            </a:r>
            <a:endParaRPr sz="1300" dirty="0">
              <a:solidFill>
                <a:prstClr val="black"/>
              </a:solidFill>
              <a:latin typeface="Arial"/>
              <a:cs typeface="Arial"/>
            </a:endParaRPr>
          </a:p>
          <a:p>
            <a:pPr marL="10319" defTabSz="742950">
              <a:defRPr/>
            </a:pPr>
            <a:r>
              <a:rPr sz="1300" spc="-4" dirty="0">
                <a:solidFill>
                  <a:prstClr val="black"/>
                </a:solidFill>
                <a:latin typeface="Arial"/>
                <a:cs typeface="Arial"/>
              </a:rPr>
              <a:t>by</a:t>
            </a:r>
            <a:r>
              <a:rPr sz="1300" spc="-8" dirty="0">
                <a:solidFill>
                  <a:prstClr val="black"/>
                </a:solidFill>
                <a:latin typeface="Arial"/>
                <a:cs typeface="Arial"/>
              </a:rPr>
              <a:t> </a:t>
            </a:r>
            <a:r>
              <a:rPr sz="1300" spc="-4" dirty="0">
                <a:solidFill>
                  <a:prstClr val="black"/>
                </a:solidFill>
                <a:latin typeface="Arial"/>
                <a:cs typeface="Arial"/>
              </a:rPr>
              <a:t>evidence.</a:t>
            </a:r>
            <a:endParaRPr sz="1300" dirty="0">
              <a:solidFill>
                <a:prstClr val="black"/>
              </a:solidFill>
              <a:latin typeface="Arial"/>
              <a:cs typeface="Arial"/>
            </a:endParaRPr>
          </a:p>
        </p:txBody>
      </p:sp>
      <p:sp>
        <p:nvSpPr>
          <p:cNvPr id="28" name="object 28"/>
          <p:cNvSpPr txBox="1"/>
          <p:nvPr/>
        </p:nvSpPr>
        <p:spPr>
          <a:xfrm>
            <a:off x="6386819" y="4060365"/>
            <a:ext cx="2965160" cy="685797"/>
          </a:xfrm>
          <a:prstGeom prst="rect">
            <a:avLst/>
          </a:prstGeom>
        </p:spPr>
        <p:txBody>
          <a:bodyPr vert="horz" wrap="square" lIns="0" tIns="10319" rIns="0" bIns="0" rtlCol="0">
            <a:spAutoFit/>
          </a:bodyPr>
          <a:lstStyle/>
          <a:p>
            <a:pPr marL="10319" defTabSz="742950">
              <a:spcBef>
                <a:spcPts val="81"/>
              </a:spcBef>
              <a:defRPr/>
            </a:pPr>
            <a:r>
              <a:rPr sz="1463" dirty="0">
                <a:solidFill>
                  <a:prstClr val="black"/>
                </a:solidFill>
                <a:latin typeface="Arial"/>
                <a:cs typeface="Arial"/>
              </a:rPr>
              <a:t>Interventions </a:t>
            </a:r>
            <a:r>
              <a:rPr sz="1463" spc="-4" dirty="0">
                <a:solidFill>
                  <a:prstClr val="black"/>
                </a:solidFill>
                <a:latin typeface="Arial"/>
                <a:cs typeface="Arial"/>
              </a:rPr>
              <a:t>on behalf</a:t>
            </a:r>
            <a:r>
              <a:rPr sz="1463" spc="-20" dirty="0">
                <a:solidFill>
                  <a:prstClr val="black"/>
                </a:solidFill>
                <a:latin typeface="Arial"/>
                <a:cs typeface="Arial"/>
              </a:rPr>
              <a:t> </a:t>
            </a:r>
            <a:r>
              <a:rPr sz="1463" spc="-4" dirty="0">
                <a:solidFill>
                  <a:prstClr val="black"/>
                </a:solidFill>
                <a:latin typeface="Arial"/>
                <a:cs typeface="Arial"/>
              </a:rPr>
              <a:t>of</a:t>
            </a:r>
            <a:endParaRPr sz="1463" dirty="0">
              <a:solidFill>
                <a:prstClr val="black"/>
              </a:solidFill>
              <a:latin typeface="Arial"/>
              <a:cs typeface="Arial"/>
            </a:endParaRPr>
          </a:p>
          <a:p>
            <a:pPr marL="10319" marR="4128" defTabSz="742950">
              <a:defRPr/>
            </a:pPr>
            <a:r>
              <a:rPr lang="en-GB" sz="1463" spc="-4" dirty="0">
                <a:solidFill>
                  <a:prstClr val="black"/>
                </a:solidFill>
                <a:latin typeface="Arial"/>
                <a:cs typeface="Arial"/>
              </a:rPr>
              <a:t>Province and National</a:t>
            </a:r>
            <a:endParaRPr sz="1463" dirty="0">
              <a:solidFill>
                <a:prstClr val="black"/>
              </a:solidFill>
              <a:latin typeface="Arial"/>
              <a:cs typeface="Arial"/>
            </a:endParaRPr>
          </a:p>
          <a:p>
            <a:pPr marL="10319" defTabSz="742950">
              <a:defRPr/>
            </a:pPr>
            <a:endParaRPr sz="1463" dirty="0">
              <a:solidFill>
                <a:prstClr val="black"/>
              </a:solidFill>
              <a:latin typeface="Arial"/>
              <a:cs typeface="Arial"/>
            </a:endParaRPr>
          </a:p>
        </p:txBody>
      </p:sp>
      <p:grpSp>
        <p:nvGrpSpPr>
          <p:cNvPr id="35" name="Group 34">
            <a:extLst>
              <a:ext uri="{FF2B5EF4-FFF2-40B4-BE49-F238E27FC236}">
                <a16:creationId xmlns:a16="http://schemas.microsoft.com/office/drawing/2014/main" id="{83BAC6AA-7FA5-8A47-A7E7-20BB6B4C2B93}"/>
              </a:ext>
            </a:extLst>
          </p:cNvPr>
          <p:cNvGrpSpPr/>
          <p:nvPr/>
        </p:nvGrpSpPr>
        <p:grpSpPr>
          <a:xfrm>
            <a:off x="5283225" y="4048708"/>
            <a:ext cx="844074" cy="843042"/>
            <a:chOff x="6502431" y="4191717"/>
            <a:chExt cx="1038860" cy="1037590"/>
          </a:xfrm>
        </p:grpSpPr>
        <p:sp>
          <p:nvSpPr>
            <p:cNvPr id="29" name="object 29"/>
            <p:cNvSpPr/>
            <p:nvPr/>
          </p:nvSpPr>
          <p:spPr>
            <a:xfrm>
              <a:off x="6502431" y="4191717"/>
              <a:ext cx="1038860" cy="1037590"/>
            </a:xfrm>
            <a:custGeom>
              <a:avLst/>
              <a:gdLst/>
              <a:ahLst/>
              <a:cxnLst/>
              <a:rect l="l" t="t" r="r" b="b"/>
              <a:pathLst>
                <a:path w="1038859" h="1037589">
                  <a:moveTo>
                    <a:pt x="405244" y="892810"/>
                  </a:moveTo>
                  <a:lnTo>
                    <a:pt x="304145" y="892810"/>
                  </a:lnTo>
                  <a:lnTo>
                    <a:pt x="310381" y="896620"/>
                  </a:lnTo>
                  <a:lnTo>
                    <a:pt x="353445" y="916940"/>
                  </a:lnTo>
                  <a:lnTo>
                    <a:pt x="398671" y="933450"/>
                  </a:lnTo>
                  <a:lnTo>
                    <a:pt x="406774" y="934720"/>
                  </a:lnTo>
                  <a:lnTo>
                    <a:pt x="410457" y="939800"/>
                  </a:lnTo>
                  <a:lnTo>
                    <a:pt x="411155" y="993140"/>
                  </a:lnTo>
                  <a:lnTo>
                    <a:pt x="438546" y="1035050"/>
                  </a:lnTo>
                  <a:lnTo>
                    <a:pt x="456062" y="1037590"/>
                  </a:lnTo>
                  <a:lnTo>
                    <a:pt x="582021" y="1037590"/>
                  </a:lnTo>
                  <a:lnTo>
                    <a:pt x="599434" y="1035050"/>
                  </a:lnTo>
                  <a:lnTo>
                    <a:pt x="613533" y="1024890"/>
                  </a:lnTo>
                  <a:lnTo>
                    <a:pt x="623112" y="1010920"/>
                  </a:lnTo>
                  <a:lnTo>
                    <a:pt x="626077" y="998220"/>
                  </a:lnTo>
                  <a:lnTo>
                    <a:pt x="453726" y="998220"/>
                  </a:lnTo>
                  <a:lnTo>
                    <a:pt x="451351" y="995680"/>
                  </a:lnTo>
                  <a:lnTo>
                    <a:pt x="451253" y="956310"/>
                  </a:lnTo>
                  <a:lnTo>
                    <a:pt x="440756" y="914400"/>
                  </a:lnTo>
                  <a:lnTo>
                    <a:pt x="412387" y="895350"/>
                  </a:lnTo>
                  <a:lnTo>
                    <a:pt x="405244" y="892810"/>
                  </a:lnTo>
                  <a:close/>
                </a:path>
                <a:path w="1038859" h="1037589">
                  <a:moveTo>
                    <a:pt x="743332" y="853440"/>
                  </a:moveTo>
                  <a:lnTo>
                    <a:pt x="726189" y="853440"/>
                  </a:lnTo>
                  <a:lnTo>
                    <a:pt x="708945" y="859790"/>
                  </a:lnTo>
                  <a:lnTo>
                    <a:pt x="689224" y="869950"/>
                  </a:lnTo>
                  <a:lnTo>
                    <a:pt x="648459" y="887730"/>
                  </a:lnTo>
                  <a:lnTo>
                    <a:pt x="609633" y="902970"/>
                  </a:lnTo>
                  <a:lnTo>
                    <a:pt x="586923" y="948690"/>
                  </a:lnTo>
                  <a:lnTo>
                    <a:pt x="586961" y="986790"/>
                  </a:lnTo>
                  <a:lnTo>
                    <a:pt x="587114" y="994410"/>
                  </a:lnTo>
                  <a:lnTo>
                    <a:pt x="583710" y="998220"/>
                  </a:lnTo>
                  <a:lnTo>
                    <a:pt x="626077" y="998220"/>
                  </a:lnTo>
                  <a:lnTo>
                    <a:pt x="626966" y="994410"/>
                  </a:lnTo>
                  <a:lnTo>
                    <a:pt x="627292" y="982980"/>
                  </a:lnTo>
                  <a:lnTo>
                    <a:pt x="627550" y="971550"/>
                  </a:lnTo>
                  <a:lnTo>
                    <a:pt x="627723" y="960120"/>
                  </a:lnTo>
                  <a:lnTo>
                    <a:pt x="627792" y="941070"/>
                  </a:lnTo>
                  <a:lnTo>
                    <a:pt x="630929" y="935990"/>
                  </a:lnTo>
                  <a:lnTo>
                    <a:pt x="638498" y="933450"/>
                  </a:lnTo>
                  <a:lnTo>
                    <a:pt x="659040" y="927100"/>
                  </a:lnTo>
                  <a:lnTo>
                    <a:pt x="679224" y="919480"/>
                  </a:lnTo>
                  <a:lnTo>
                    <a:pt x="698973" y="910590"/>
                  </a:lnTo>
                  <a:lnTo>
                    <a:pt x="718216" y="901700"/>
                  </a:lnTo>
                  <a:lnTo>
                    <a:pt x="722077" y="899160"/>
                  </a:lnTo>
                  <a:lnTo>
                    <a:pt x="727833" y="899160"/>
                  </a:lnTo>
                  <a:lnTo>
                    <a:pt x="728206" y="897890"/>
                  </a:lnTo>
                  <a:lnTo>
                    <a:pt x="732352" y="894080"/>
                  </a:lnTo>
                  <a:lnTo>
                    <a:pt x="797924" y="894080"/>
                  </a:lnTo>
                  <a:lnTo>
                    <a:pt x="795183" y="891540"/>
                  </a:lnTo>
                  <a:lnTo>
                    <a:pt x="781278" y="877570"/>
                  </a:lnTo>
                  <a:lnTo>
                    <a:pt x="774375" y="869950"/>
                  </a:lnTo>
                  <a:lnTo>
                    <a:pt x="759639" y="859790"/>
                  </a:lnTo>
                  <a:lnTo>
                    <a:pt x="743332" y="853440"/>
                  </a:lnTo>
                  <a:close/>
                </a:path>
                <a:path w="1038859" h="1037589">
                  <a:moveTo>
                    <a:pt x="228335" y="93980"/>
                  </a:moveTo>
                  <a:lnTo>
                    <a:pt x="209502" y="99060"/>
                  </a:lnTo>
                  <a:lnTo>
                    <a:pt x="191407" y="113030"/>
                  </a:lnTo>
                  <a:lnTo>
                    <a:pt x="171834" y="132080"/>
                  </a:lnTo>
                  <a:lnTo>
                    <a:pt x="152199" y="152400"/>
                  </a:lnTo>
                  <a:lnTo>
                    <a:pt x="112705" y="190500"/>
                  </a:lnTo>
                  <a:lnTo>
                    <a:pt x="99137" y="209550"/>
                  </a:lnTo>
                  <a:lnTo>
                    <a:pt x="94479" y="228600"/>
                  </a:lnTo>
                  <a:lnTo>
                    <a:pt x="98791" y="247650"/>
                  </a:lnTo>
                  <a:lnTo>
                    <a:pt x="112134" y="265430"/>
                  </a:lnTo>
                  <a:lnTo>
                    <a:pt x="145014" y="298450"/>
                  </a:lnTo>
                  <a:lnTo>
                    <a:pt x="145560" y="303530"/>
                  </a:lnTo>
                  <a:lnTo>
                    <a:pt x="121582" y="351790"/>
                  </a:lnTo>
                  <a:lnTo>
                    <a:pt x="105580" y="397510"/>
                  </a:lnTo>
                  <a:lnTo>
                    <a:pt x="102444" y="407670"/>
                  </a:lnTo>
                  <a:lnTo>
                    <a:pt x="98811" y="411480"/>
                  </a:lnTo>
                  <a:lnTo>
                    <a:pt x="45205" y="411480"/>
                  </a:lnTo>
                  <a:lnTo>
                    <a:pt x="27590" y="415290"/>
                  </a:lnTo>
                  <a:lnTo>
                    <a:pt x="13307" y="424180"/>
                  </a:lnTo>
                  <a:lnTo>
                    <a:pt x="3708" y="438150"/>
                  </a:lnTo>
                  <a:lnTo>
                    <a:pt x="145" y="455930"/>
                  </a:lnTo>
                  <a:lnTo>
                    <a:pt x="0" y="547370"/>
                  </a:lnTo>
                  <a:lnTo>
                    <a:pt x="120" y="581660"/>
                  </a:lnTo>
                  <a:lnTo>
                    <a:pt x="3309" y="598170"/>
                  </a:lnTo>
                  <a:lnTo>
                    <a:pt x="11953" y="612140"/>
                  </a:lnTo>
                  <a:lnTo>
                    <a:pt x="24926" y="622300"/>
                  </a:lnTo>
                  <a:lnTo>
                    <a:pt x="41103" y="627380"/>
                  </a:lnTo>
                  <a:lnTo>
                    <a:pt x="98595" y="627380"/>
                  </a:lnTo>
                  <a:lnTo>
                    <a:pt x="102507" y="629920"/>
                  </a:lnTo>
                  <a:lnTo>
                    <a:pt x="121087" y="684530"/>
                  </a:lnTo>
                  <a:lnTo>
                    <a:pt x="141991" y="727710"/>
                  </a:lnTo>
                  <a:lnTo>
                    <a:pt x="145674" y="735330"/>
                  </a:lnTo>
                  <a:lnTo>
                    <a:pt x="144709" y="739140"/>
                  </a:lnTo>
                  <a:lnTo>
                    <a:pt x="139680" y="744220"/>
                  </a:lnTo>
                  <a:lnTo>
                    <a:pt x="132851" y="751840"/>
                  </a:lnTo>
                  <a:lnTo>
                    <a:pt x="126066" y="758190"/>
                  </a:lnTo>
                  <a:lnTo>
                    <a:pt x="119213" y="765810"/>
                  </a:lnTo>
                  <a:lnTo>
                    <a:pt x="112184" y="772160"/>
                  </a:lnTo>
                  <a:lnTo>
                    <a:pt x="99244" y="789940"/>
                  </a:lnTo>
                  <a:lnTo>
                    <a:pt x="94573" y="807720"/>
                  </a:lnTo>
                  <a:lnTo>
                    <a:pt x="98251" y="826770"/>
                  </a:lnTo>
                  <a:lnTo>
                    <a:pt x="110356" y="844550"/>
                  </a:lnTo>
                  <a:lnTo>
                    <a:pt x="131069" y="864870"/>
                  </a:lnTo>
                  <a:lnTo>
                    <a:pt x="172458" y="906780"/>
                  </a:lnTo>
                  <a:lnTo>
                    <a:pt x="193122" y="927100"/>
                  </a:lnTo>
                  <a:lnTo>
                    <a:pt x="210437" y="939800"/>
                  </a:lnTo>
                  <a:lnTo>
                    <a:pt x="228982" y="943610"/>
                  </a:lnTo>
                  <a:lnTo>
                    <a:pt x="247519" y="939800"/>
                  </a:lnTo>
                  <a:lnTo>
                    <a:pt x="264813" y="927100"/>
                  </a:lnTo>
                  <a:lnTo>
                    <a:pt x="279388" y="911860"/>
                  </a:lnTo>
                  <a:lnTo>
                    <a:pt x="286750" y="905510"/>
                  </a:lnTo>
                  <a:lnTo>
                    <a:pt x="289221" y="902970"/>
                  </a:lnTo>
                  <a:lnTo>
                    <a:pt x="231653" y="902970"/>
                  </a:lnTo>
                  <a:lnTo>
                    <a:pt x="232365" y="901700"/>
                  </a:lnTo>
                  <a:lnTo>
                    <a:pt x="211387" y="889000"/>
                  </a:lnTo>
                  <a:lnTo>
                    <a:pt x="198998" y="876300"/>
                  </a:lnTo>
                  <a:lnTo>
                    <a:pt x="187319" y="863600"/>
                  </a:lnTo>
                  <a:lnTo>
                    <a:pt x="174783" y="852170"/>
                  </a:lnTo>
                  <a:lnTo>
                    <a:pt x="169525" y="847090"/>
                  </a:lnTo>
                  <a:lnTo>
                    <a:pt x="164635" y="842010"/>
                  </a:lnTo>
                  <a:lnTo>
                    <a:pt x="164790" y="840740"/>
                  </a:lnTo>
                  <a:lnTo>
                    <a:pt x="163150" y="840740"/>
                  </a:lnTo>
                  <a:lnTo>
                    <a:pt x="154399" y="831850"/>
                  </a:lnTo>
                  <a:lnTo>
                    <a:pt x="134028" y="810260"/>
                  </a:lnTo>
                  <a:lnTo>
                    <a:pt x="135794" y="806450"/>
                  </a:lnTo>
                  <a:lnTo>
                    <a:pt x="153023" y="788670"/>
                  </a:lnTo>
                  <a:lnTo>
                    <a:pt x="166553" y="775970"/>
                  </a:lnTo>
                  <a:lnTo>
                    <a:pt x="178687" y="759460"/>
                  </a:lnTo>
                  <a:lnTo>
                    <a:pt x="184459" y="742950"/>
                  </a:lnTo>
                  <a:lnTo>
                    <a:pt x="183818" y="725170"/>
                  </a:lnTo>
                  <a:lnTo>
                    <a:pt x="176713" y="706120"/>
                  </a:lnTo>
                  <a:lnTo>
                    <a:pt x="166954" y="688340"/>
                  </a:lnTo>
                  <a:lnTo>
                    <a:pt x="158304" y="668020"/>
                  </a:lnTo>
                  <a:lnTo>
                    <a:pt x="150674" y="648970"/>
                  </a:lnTo>
                  <a:lnTo>
                    <a:pt x="143973" y="628650"/>
                  </a:lnTo>
                  <a:lnTo>
                    <a:pt x="135649" y="609600"/>
                  </a:lnTo>
                  <a:lnTo>
                    <a:pt x="123508" y="596900"/>
                  </a:lnTo>
                  <a:lnTo>
                    <a:pt x="107416" y="589280"/>
                  </a:lnTo>
                  <a:lnTo>
                    <a:pt x="87242" y="586740"/>
                  </a:lnTo>
                  <a:lnTo>
                    <a:pt x="42576" y="586740"/>
                  </a:lnTo>
                  <a:lnTo>
                    <a:pt x="40226" y="584200"/>
                  </a:lnTo>
                  <a:lnTo>
                    <a:pt x="40264" y="453390"/>
                  </a:lnTo>
                  <a:lnTo>
                    <a:pt x="42246" y="450850"/>
                  </a:lnTo>
                  <a:lnTo>
                    <a:pt x="91395" y="450850"/>
                  </a:lnTo>
                  <a:lnTo>
                    <a:pt x="109074" y="448310"/>
                  </a:lnTo>
                  <a:lnTo>
                    <a:pt x="124034" y="440690"/>
                  </a:lnTo>
                  <a:lnTo>
                    <a:pt x="135650" y="427990"/>
                  </a:lnTo>
                  <a:lnTo>
                    <a:pt x="143299" y="412750"/>
                  </a:lnTo>
                  <a:lnTo>
                    <a:pt x="150462" y="389890"/>
                  </a:lnTo>
                  <a:lnTo>
                    <a:pt x="158682" y="369570"/>
                  </a:lnTo>
                  <a:lnTo>
                    <a:pt x="168031" y="347980"/>
                  </a:lnTo>
                  <a:lnTo>
                    <a:pt x="178580" y="327660"/>
                  </a:lnTo>
                  <a:lnTo>
                    <a:pt x="184310" y="311150"/>
                  </a:lnTo>
                  <a:lnTo>
                    <a:pt x="184568" y="295910"/>
                  </a:lnTo>
                  <a:lnTo>
                    <a:pt x="179559" y="279400"/>
                  </a:lnTo>
                  <a:lnTo>
                    <a:pt x="169487" y="265430"/>
                  </a:lnTo>
                  <a:lnTo>
                    <a:pt x="162614" y="259080"/>
                  </a:lnTo>
                  <a:lnTo>
                    <a:pt x="148765" y="245110"/>
                  </a:lnTo>
                  <a:lnTo>
                    <a:pt x="141928" y="237490"/>
                  </a:lnTo>
                  <a:lnTo>
                    <a:pt x="133876" y="229870"/>
                  </a:lnTo>
                  <a:lnTo>
                    <a:pt x="133901" y="227330"/>
                  </a:lnTo>
                  <a:lnTo>
                    <a:pt x="161624" y="199390"/>
                  </a:lnTo>
                  <a:lnTo>
                    <a:pt x="181322" y="180340"/>
                  </a:lnTo>
                  <a:lnTo>
                    <a:pt x="200998" y="160020"/>
                  </a:lnTo>
                  <a:lnTo>
                    <a:pt x="226243" y="134620"/>
                  </a:lnTo>
                  <a:lnTo>
                    <a:pt x="289050" y="134620"/>
                  </a:lnTo>
                  <a:lnTo>
                    <a:pt x="265473" y="111760"/>
                  </a:lnTo>
                  <a:lnTo>
                    <a:pt x="247221" y="99060"/>
                  </a:lnTo>
                  <a:lnTo>
                    <a:pt x="228335" y="93980"/>
                  </a:lnTo>
                  <a:close/>
                </a:path>
                <a:path w="1038859" h="1037589">
                  <a:moveTo>
                    <a:pt x="797924" y="894080"/>
                  </a:moveTo>
                  <a:lnTo>
                    <a:pt x="737616" y="894080"/>
                  </a:lnTo>
                  <a:lnTo>
                    <a:pt x="743578" y="897890"/>
                  </a:lnTo>
                  <a:lnTo>
                    <a:pt x="751227" y="904240"/>
                  </a:lnTo>
                  <a:lnTo>
                    <a:pt x="758716" y="911860"/>
                  </a:lnTo>
                  <a:lnTo>
                    <a:pt x="766005" y="918210"/>
                  </a:lnTo>
                  <a:lnTo>
                    <a:pt x="773054" y="925830"/>
                  </a:lnTo>
                  <a:lnTo>
                    <a:pt x="789270" y="938530"/>
                  </a:lnTo>
                  <a:lnTo>
                    <a:pt x="807557" y="943610"/>
                  </a:lnTo>
                  <a:lnTo>
                    <a:pt x="826040" y="941070"/>
                  </a:lnTo>
                  <a:lnTo>
                    <a:pt x="842841" y="929640"/>
                  </a:lnTo>
                  <a:lnTo>
                    <a:pt x="869922" y="902970"/>
                  </a:lnTo>
                  <a:lnTo>
                    <a:pt x="807319" y="902970"/>
                  </a:lnTo>
                  <a:lnTo>
                    <a:pt x="802036" y="897890"/>
                  </a:lnTo>
                  <a:lnTo>
                    <a:pt x="797924" y="894080"/>
                  </a:lnTo>
                  <a:close/>
                </a:path>
                <a:path w="1038859" h="1037589">
                  <a:moveTo>
                    <a:pt x="727833" y="899160"/>
                  </a:moveTo>
                  <a:lnTo>
                    <a:pt x="724820" y="899160"/>
                  </a:lnTo>
                  <a:lnTo>
                    <a:pt x="725594" y="906780"/>
                  </a:lnTo>
                  <a:lnTo>
                    <a:pt x="727833" y="899160"/>
                  </a:lnTo>
                  <a:close/>
                </a:path>
                <a:path w="1038859" h="1037589">
                  <a:moveTo>
                    <a:pt x="312040" y="853440"/>
                  </a:moveTo>
                  <a:lnTo>
                    <a:pt x="294958" y="853440"/>
                  </a:lnTo>
                  <a:lnTo>
                    <a:pt x="278726" y="859790"/>
                  </a:lnTo>
                  <a:lnTo>
                    <a:pt x="263975" y="869950"/>
                  </a:lnTo>
                  <a:lnTo>
                    <a:pt x="257107" y="877570"/>
                  </a:lnTo>
                  <a:lnTo>
                    <a:pt x="243320" y="891540"/>
                  </a:lnTo>
                  <a:lnTo>
                    <a:pt x="231653" y="902970"/>
                  </a:lnTo>
                  <a:lnTo>
                    <a:pt x="289221" y="902970"/>
                  </a:lnTo>
                  <a:lnTo>
                    <a:pt x="294163" y="897890"/>
                  </a:lnTo>
                  <a:lnTo>
                    <a:pt x="298951" y="892810"/>
                  </a:lnTo>
                  <a:lnTo>
                    <a:pt x="405244" y="892810"/>
                  </a:lnTo>
                  <a:lnTo>
                    <a:pt x="369979" y="880110"/>
                  </a:lnTo>
                  <a:lnTo>
                    <a:pt x="349443" y="871220"/>
                  </a:lnTo>
                  <a:lnTo>
                    <a:pt x="329342" y="859790"/>
                  </a:lnTo>
                  <a:lnTo>
                    <a:pt x="312040" y="853440"/>
                  </a:lnTo>
                  <a:close/>
                </a:path>
                <a:path w="1038859" h="1037589">
                  <a:moveTo>
                    <a:pt x="869077" y="134620"/>
                  </a:moveTo>
                  <a:lnTo>
                    <a:pt x="811929" y="134620"/>
                  </a:lnTo>
                  <a:lnTo>
                    <a:pt x="817492" y="140970"/>
                  </a:lnTo>
                  <a:lnTo>
                    <a:pt x="823715" y="147320"/>
                  </a:lnTo>
                  <a:lnTo>
                    <a:pt x="830430" y="153670"/>
                  </a:lnTo>
                  <a:lnTo>
                    <a:pt x="837273" y="160020"/>
                  </a:lnTo>
                  <a:lnTo>
                    <a:pt x="843882" y="166370"/>
                  </a:lnTo>
                  <a:lnTo>
                    <a:pt x="856169" y="179070"/>
                  </a:lnTo>
                  <a:lnTo>
                    <a:pt x="893793" y="217170"/>
                  </a:lnTo>
                  <a:lnTo>
                    <a:pt x="900287" y="223520"/>
                  </a:lnTo>
                  <a:lnTo>
                    <a:pt x="902461" y="228600"/>
                  </a:lnTo>
                  <a:lnTo>
                    <a:pt x="900330" y="233680"/>
                  </a:lnTo>
                  <a:lnTo>
                    <a:pt x="893908" y="240030"/>
                  </a:lnTo>
                  <a:lnTo>
                    <a:pt x="874987" y="259080"/>
                  </a:lnTo>
                  <a:lnTo>
                    <a:pt x="868546" y="265430"/>
                  </a:lnTo>
                  <a:lnTo>
                    <a:pt x="857749" y="280670"/>
                  </a:lnTo>
                  <a:lnTo>
                    <a:pt x="853512" y="297180"/>
                  </a:lnTo>
                  <a:lnTo>
                    <a:pt x="854633" y="314960"/>
                  </a:lnTo>
                  <a:lnTo>
                    <a:pt x="859910" y="328930"/>
                  </a:lnTo>
                  <a:lnTo>
                    <a:pt x="868058" y="344170"/>
                  </a:lnTo>
                  <a:lnTo>
                    <a:pt x="875451" y="359410"/>
                  </a:lnTo>
                  <a:lnTo>
                    <a:pt x="882116" y="374650"/>
                  </a:lnTo>
                  <a:lnTo>
                    <a:pt x="888078" y="391160"/>
                  </a:lnTo>
                  <a:lnTo>
                    <a:pt x="890542" y="398780"/>
                  </a:lnTo>
                  <a:lnTo>
                    <a:pt x="892866" y="405130"/>
                  </a:lnTo>
                  <a:lnTo>
                    <a:pt x="914386" y="440690"/>
                  </a:lnTo>
                  <a:lnTo>
                    <a:pt x="946740" y="450850"/>
                  </a:lnTo>
                  <a:lnTo>
                    <a:pt x="995050" y="450850"/>
                  </a:lnTo>
                  <a:lnTo>
                    <a:pt x="998048" y="454660"/>
                  </a:lnTo>
                  <a:lnTo>
                    <a:pt x="997933" y="584200"/>
                  </a:lnTo>
                  <a:lnTo>
                    <a:pt x="995584" y="586740"/>
                  </a:lnTo>
                  <a:lnTo>
                    <a:pt x="948324" y="586740"/>
                  </a:lnTo>
                  <a:lnTo>
                    <a:pt x="935602" y="588010"/>
                  </a:lnTo>
                  <a:lnTo>
                    <a:pt x="902262" y="609600"/>
                  </a:lnTo>
                  <a:lnTo>
                    <a:pt x="888392" y="645160"/>
                  </a:lnTo>
                  <a:lnTo>
                    <a:pt x="879534" y="668020"/>
                  </a:lnTo>
                  <a:lnTo>
                    <a:pt x="869662" y="690880"/>
                  </a:lnTo>
                  <a:lnTo>
                    <a:pt x="858652" y="712470"/>
                  </a:lnTo>
                  <a:lnTo>
                    <a:pt x="853439" y="728980"/>
                  </a:lnTo>
                  <a:lnTo>
                    <a:pt x="869816" y="773430"/>
                  </a:lnTo>
                  <a:lnTo>
                    <a:pt x="890493" y="793750"/>
                  </a:lnTo>
                  <a:lnTo>
                    <a:pt x="897286" y="801370"/>
                  </a:lnTo>
                  <a:lnTo>
                    <a:pt x="904118" y="807720"/>
                  </a:lnTo>
                  <a:lnTo>
                    <a:pt x="904169" y="810260"/>
                  </a:lnTo>
                  <a:lnTo>
                    <a:pt x="877379" y="836930"/>
                  </a:lnTo>
                  <a:lnTo>
                    <a:pt x="837172" y="877570"/>
                  </a:lnTo>
                  <a:lnTo>
                    <a:pt x="811726" y="902970"/>
                  </a:lnTo>
                  <a:lnTo>
                    <a:pt x="869922" y="902970"/>
                  </a:lnTo>
                  <a:lnTo>
                    <a:pt x="886640" y="886460"/>
                  </a:lnTo>
                  <a:lnTo>
                    <a:pt x="908420" y="863600"/>
                  </a:lnTo>
                  <a:lnTo>
                    <a:pt x="930115" y="842010"/>
                  </a:lnTo>
                  <a:lnTo>
                    <a:pt x="940375" y="826770"/>
                  </a:lnTo>
                  <a:lnTo>
                    <a:pt x="943731" y="808990"/>
                  </a:lnTo>
                  <a:lnTo>
                    <a:pt x="940250" y="792480"/>
                  </a:lnTo>
                  <a:lnTo>
                    <a:pt x="930001" y="775970"/>
                  </a:lnTo>
                  <a:lnTo>
                    <a:pt x="917761" y="763270"/>
                  </a:lnTo>
                  <a:lnTo>
                    <a:pt x="911570" y="758190"/>
                  </a:lnTo>
                  <a:lnTo>
                    <a:pt x="905350" y="751840"/>
                  </a:lnTo>
                  <a:lnTo>
                    <a:pt x="897449" y="742950"/>
                  </a:lnTo>
                  <a:lnTo>
                    <a:pt x="894328" y="737870"/>
                  </a:lnTo>
                  <a:lnTo>
                    <a:pt x="895572" y="731520"/>
                  </a:lnTo>
                  <a:lnTo>
                    <a:pt x="900766" y="721360"/>
                  </a:lnTo>
                  <a:lnTo>
                    <a:pt x="903674" y="716280"/>
                  </a:lnTo>
                  <a:lnTo>
                    <a:pt x="906290" y="711200"/>
                  </a:lnTo>
                  <a:lnTo>
                    <a:pt x="915370" y="688340"/>
                  </a:lnTo>
                  <a:lnTo>
                    <a:pt x="922005" y="671830"/>
                  </a:lnTo>
                  <a:lnTo>
                    <a:pt x="928266" y="654050"/>
                  </a:lnTo>
                  <a:lnTo>
                    <a:pt x="933963" y="636270"/>
                  </a:lnTo>
                  <a:lnTo>
                    <a:pt x="935805" y="631190"/>
                  </a:lnTo>
                  <a:lnTo>
                    <a:pt x="940212" y="627380"/>
                  </a:lnTo>
                  <a:lnTo>
                    <a:pt x="990656" y="627380"/>
                  </a:lnTo>
                  <a:lnTo>
                    <a:pt x="1009495" y="623570"/>
                  </a:lnTo>
                  <a:lnTo>
                    <a:pt x="1024779" y="613410"/>
                  </a:lnTo>
                  <a:lnTo>
                    <a:pt x="1034928" y="596900"/>
                  </a:lnTo>
                  <a:lnTo>
                    <a:pt x="1038357" y="579120"/>
                  </a:lnTo>
                  <a:lnTo>
                    <a:pt x="1037936" y="549910"/>
                  </a:lnTo>
                  <a:lnTo>
                    <a:pt x="1038038" y="487680"/>
                  </a:lnTo>
                  <a:lnTo>
                    <a:pt x="1034680" y="439420"/>
                  </a:lnTo>
                  <a:lnTo>
                    <a:pt x="988053" y="411480"/>
                  </a:lnTo>
                  <a:lnTo>
                    <a:pt x="939970" y="411480"/>
                  </a:lnTo>
                  <a:lnTo>
                    <a:pt x="935500" y="407670"/>
                  </a:lnTo>
                  <a:lnTo>
                    <a:pt x="916944" y="353060"/>
                  </a:lnTo>
                  <a:lnTo>
                    <a:pt x="896270" y="309880"/>
                  </a:lnTo>
                  <a:lnTo>
                    <a:pt x="892841" y="304800"/>
                  </a:lnTo>
                  <a:lnTo>
                    <a:pt x="893006" y="299720"/>
                  </a:lnTo>
                  <a:lnTo>
                    <a:pt x="913519" y="278130"/>
                  </a:lnTo>
                  <a:lnTo>
                    <a:pt x="929163" y="262890"/>
                  </a:lnTo>
                  <a:lnTo>
                    <a:pt x="939977" y="246380"/>
                  </a:lnTo>
                  <a:lnTo>
                    <a:pt x="943731" y="228600"/>
                  </a:lnTo>
                  <a:lnTo>
                    <a:pt x="940344" y="210820"/>
                  </a:lnTo>
                  <a:lnTo>
                    <a:pt x="929734" y="195580"/>
                  </a:lnTo>
                  <a:lnTo>
                    <a:pt x="869077" y="134620"/>
                  </a:lnTo>
                  <a:close/>
                </a:path>
                <a:path w="1038859" h="1037589">
                  <a:moveTo>
                    <a:pt x="164933" y="839558"/>
                  </a:moveTo>
                  <a:lnTo>
                    <a:pt x="163150" y="840740"/>
                  </a:lnTo>
                  <a:lnTo>
                    <a:pt x="164790" y="840740"/>
                  </a:lnTo>
                  <a:lnTo>
                    <a:pt x="164933" y="839558"/>
                  </a:lnTo>
                  <a:close/>
                </a:path>
                <a:path w="1038859" h="1037589">
                  <a:moveTo>
                    <a:pt x="165715" y="833120"/>
                  </a:moveTo>
                  <a:lnTo>
                    <a:pt x="164933" y="839558"/>
                  </a:lnTo>
                  <a:lnTo>
                    <a:pt x="165067" y="839470"/>
                  </a:lnTo>
                  <a:lnTo>
                    <a:pt x="165715" y="833120"/>
                  </a:lnTo>
                  <a:close/>
                </a:path>
                <a:path w="1038859" h="1037589">
                  <a:moveTo>
                    <a:pt x="289050" y="134620"/>
                  </a:moveTo>
                  <a:lnTo>
                    <a:pt x="230955" y="134620"/>
                  </a:lnTo>
                  <a:lnTo>
                    <a:pt x="236403" y="139700"/>
                  </a:lnTo>
                  <a:lnTo>
                    <a:pt x="250076" y="154940"/>
                  </a:lnTo>
                  <a:lnTo>
                    <a:pt x="257029" y="161290"/>
                  </a:lnTo>
                  <a:lnTo>
                    <a:pt x="264254" y="168910"/>
                  </a:lnTo>
                  <a:lnTo>
                    <a:pt x="277775" y="179070"/>
                  </a:lnTo>
                  <a:lnTo>
                    <a:pt x="291826" y="184150"/>
                  </a:lnTo>
                  <a:lnTo>
                    <a:pt x="306992" y="185420"/>
                  </a:lnTo>
                  <a:lnTo>
                    <a:pt x="323855" y="180340"/>
                  </a:lnTo>
                  <a:lnTo>
                    <a:pt x="347163" y="168910"/>
                  </a:lnTo>
                  <a:lnTo>
                    <a:pt x="370750" y="158750"/>
                  </a:lnTo>
                  <a:lnTo>
                    <a:pt x="405131" y="146050"/>
                  </a:lnTo>
                  <a:lnTo>
                    <a:pt x="302875" y="146050"/>
                  </a:lnTo>
                  <a:lnTo>
                    <a:pt x="298608" y="144780"/>
                  </a:lnTo>
                  <a:lnTo>
                    <a:pt x="294290" y="139700"/>
                  </a:lnTo>
                  <a:lnTo>
                    <a:pt x="289050" y="134620"/>
                  </a:lnTo>
                  <a:close/>
                </a:path>
                <a:path w="1038859" h="1037589">
                  <a:moveTo>
                    <a:pt x="625902" y="40640"/>
                  </a:moveTo>
                  <a:lnTo>
                    <a:pt x="584091" y="40640"/>
                  </a:lnTo>
                  <a:lnTo>
                    <a:pt x="586923" y="43180"/>
                  </a:lnTo>
                  <a:lnTo>
                    <a:pt x="586923" y="90170"/>
                  </a:lnTo>
                  <a:lnTo>
                    <a:pt x="609576" y="135890"/>
                  </a:lnTo>
                  <a:lnTo>
                    <a:pt x="669008" y="158750"/>
                  </a:lnTo>
                  <a:lnTo>
                    <a:pt x="689545" y="167640"/>
                  </a:lnTo>
                  <a:lnTo>
                    <a:pt x="709643" y="177800"/>
                  </a:lnTo>
                  <a:lnTo>
                    <a:pt x="726482" y="184150"/>
                  </a:lnTo>
                  <a:lnTo>
                    <a:pt x="743257" y="184150"/>
                  </a:lnTo>
                  <a:lnTo>
                    <a:pt x="759246" y="179070"/>
                  </a:lnTo>
                  <a:lnTo>
                    <a:pt x="773727" y="168910"/>
                  </a:lnTo>
                  <a:lnTo>
                    <a:pt x="794380" y="147320"/>
                  </a:lnTo>
                  <a:lnTo>
                    <a:pt x="795769" y="146050"/>
                  </a:lnTo>
                  <a:lnTo>
                    <a:pt x="734459" y="146050"/>
                  </a:lnTo>
                  <a:lnTo>
                    <a:pt x="727512" y="142240"/>
                  </a:lnTo>
                  <a:lnTo>
                    <a:pt x="707131" y="130810"/>
                  </a:lnTo>
                  <a:lnTo>
                    <a:pt x="664903" y="113030"/>
                  </a:lnTo>
                  <a:lnTo>
                    <a:pt x="628025" y="93980"/>
                  </a:lnTo>
                  <a:lnTo>
                    <a:pt x="627601" y="85090"/>
                  </a:lnTo>
                  <a:lnTo>
                    <a:pt x="627756" y="76200"/>
                  </a:lnTo>
                  <a:lnTo>
                    <a:pt x="627792" y="52070"/>
                  </a:lnTo>
                  <a:lnTo>
                    <a:pt x="625902" y="40640"/>
                  </a:lnTo>
                  <a:close/>
                </a:path>
                <a:path w="1038859" h="1037589">
                  <a:moveTo>
                    <a:pt x="575455" y="0"/>
                  </a:moveTo>
                  <a:lnTo>
                    <a:pt x="456812" y="0"/>
                  </a:lnTo>
                  <a:lnTo>
                    <a:pt x="439782" y="3810"/>
                  </a:lnTo>
                  <a:lnTo>
                    <a:pt x="411142" y="43180"/>
                  </a:lnTo>
                  <a:lnTo>
                    <a:pt x="410304" y="97790"/>
                  </a:lnTo>
                  <a:lnTo>
                    <a:pt x="406824" y="102870"/>
                  </a:lnTo>
                  <a:lnTo>
                    <a:pt x="399382" y="105410"/>
                  </a:lnTo>
                  <a:lnTo>
                    <a:pt x="375934" y="113030"/>
                  </a:lnTo>
                  <a:lnTo>
                    <a:pt x="330713" y="130810"/>
                  </a:lnTo>
                  <a:lnTo>
                    <a:pt x="308793" y="142240"/>
                  </a:lnTo>
                  <a:lnTo>
                    <a:pt x="302875" y="146050"/>
                  </a:lnTo>
                  <a:lnTo>
                    <a:pt x="405131" y="146050"/>
                  </a:lnTo>
                  <a:lnTo>
                    <a:pt x="441830" y="123190"/>
                  </a:lnTo>
                  <a:lnTo>
                    <a:pt x="451277" y="85090"/>
                  </a:lnTo>
                  <a:lnTo>
                    <a:pt x="451192" y="54610"/>
                  </a:lnTo>
                  <a:lnTo>
                    <a:pt x="450957" y="43180"/>
                  </a:lnTo>
                  <a:lnTo>
                    <a:pt x="454449" y="40640"/>
                  </a:lnTo>
                  <a:lnTo>
                    <a:pt x="625902" y="40640"/>
                  </a:lnTo>
                  <a:lnTo>
                    <a:pt x="624013" y="29210"/>
                  </a:lnTo>
                  <a:lnTo>
                    <a:pt x="613830" y="12700"/>
                  </a:lnTo>
                  <a:lnTo>
                    <a:pt x="597543" y="3810"/>
                  </a:lnTo>
                  <a:lnTo>
                    <a:pt x="575455" y="0"/>
                  </a:lnTo>
                  <a:close/>
                </a:path>
                <a:path w="1038859" h="1037589">
                  <a:moveTo>
                    <a:pt x="811608" y="93980"/>
                  </a:moveTo>
                  <a:lnTo>
                    <a:pt x="794715" y="96520"/>
                  </a:lnTo>
                  <a:lnTo>
                    <a:pt x="778579" y="106680"/>
                  </a:lnTo>
                  <a:lnTo>
                    <a:pt x="769855" y="114300"/>
                  </a:lnTo>
                  <a:lnTo>
                    <a:pt x="761443" y="123190"/>
                  </a:lnTo>
                  <a:lnTo>
                    <a:pt x="753179" y="130810"/>
                  </a:lnTo>
                  <a:lnTo>
                    <a:pt x="744898" y="139700"/>
                  </a:lnTo>
                  <a:lnTo>
                    <a:pt x="739577" y="144780"/>
                  </a:lnTo>
                  <a:lnTo>
                    <a:pt x="734459" y="146050"/>
                  </a:lnTo>
                  <a:lnTo>
                    <a:pt x="795769" y="146050"/>
                  </a:lnTo>
                  <a:lnTo>
                    <a:pt x="801325" y="140970"/>
                  </a:lnTo>
                  <a:lnTo>
                    <a:pt x="807929" y="134620"/>
                  </a:lnTo>
                  <a:lnTo>
                    <a:pt x="869077" y="134620"/>
                  </a:lnTo>
                  <a:lnTo>
                    <a:pt x="843628" y="109220"/>
                  </a:lnTo>
                  <a:lnTo>
                    <a:pt x="828249" y="99060"/>
                  </a:lnTo>
                  <a:lnTo>
                    <a:pt x="811608" y="93980"/>
                  </a:lnTo>
                  <a:close/>
                </a:path>
              </a:pathLst>
            </a:custGeom>
            <a:solidFill>
              <a:srgbClr val="939598"/>
            </a:solidFill>
          </p:spPr>
          <p:txBody>
            <a:bodyPr wrap="square" lIns="0" tIns="0" rIns="0" bIns="0" rtlCol="0"/>
            <a:lstStyle/>
            <a:p>
              <a:pPr defTabSz="742950">
                <a:defRPr/>
              </a:pPr>
              <a:endParaRPr sz="1463" dirty="0">
                <a:solidFill>
                  <a:prstClr val="black"/>
                </a:solidFill>
                <a:latin typeface="Calibri" panose="020F0502020204030204"/>
              </a:endParaRPr>
            </a:p>
          </p:txBody>
        </p:sp>
        <p:sp>
          <p:nvSpPr>
            <p:cNvPr id="30" name="object 30"/>
            <p:cNvSpPr/>
            <p:nvPr/>
          </p:nvSpPr>
          <p:spPr>
            <a:xfrm>
              <a:off x="6815565" y="4504201"/>
              <a:ext cx="411480" cy="412115"/>
            </a:xfrm>
            <a:custGeom>
              <a:avLst/>
              <a:gdLst/>
              <a:ahLst/>
              <a:cxnLst/>
              <a:rect l="l" t="t" r="r" b="b"/>
              <a:pathLst>
                <a:path w="411479" h="412114">
                  <a:moveTo>
                    <a:pt x="207111" y="0"/>
                  </a:moveTo>
                  <a:lnTo>
                    <a:pt x="159894" y="5344"/>
                  </a:lnTo>
                  <a:lnTo>
                    <a:pt x="116344" y="21034"/>
                  </a:lnTo>
                  <a:lnTo>
                    <a:pt x="77789" y="45704"/>
                  </a:lnTo>
                  <a:lnTo>
                    <a:pt x="45552" y="77990"/>
                  </a:lnTo>
                  <a:lnTo>
                    <a:pt x="20958" y="116527"/>
                  </a:lnTo>
                  <a:lnTo>
                    <a:pt x="5332" y="159950"/>
                  </a:lnTo>
                  <a:lnTo>
                    <a:pt x="0" y="206895"/>
                  </a:lnTo>
                  <a:lnTo>
                    <a:pt x="5688" y="253343"/>
                  </a:lnTo>
                  <a:lnTo>
                    <a:pt x="21404" y="296256"/>
                  </a:lnTo>
                  <a:lnTo>
                    <a:pt x="45870" y="334321"/>
                  </a:lnTo>
                  <a:lnTo>
                    <a:pt x="77812" y="366227"/>
                  </a:lnTo>
                  <a:lnTo>
                    <a:pt x="115952" y="390660"/>
                  </a:lnTo>
                  <a:lnTo>
                    <a:pt x="159016" y="406309"/>
                  </a:lnTo>
                  <a:lnTo>
                    <a:pt x="205727" y="411861"/>
                  </a:lnTo>
                  <a:lnTo>
                    <a:pt x="252576" y="406396"/>
                  </a:lnTo>
                  <a:lnTo>
                    <a:pt x="295947" y="390757"/>
                  </a:lnTo>
                  <a:lnTo>
                    <a:pt x="326376" y="371398"/>
                  </a:lnTo>
                  <a:lnTo>
                    <a:pt x="206565" y="371398"/>
                  </a:lnTo>
                  <a:lnTo>
                    <a:pt x="162305" y="365508"/>
                  </a:lnTo>
                  <a:lnTo>
                    <a:pt x="122626" y="348874"/>
                  </a:lnTo>
                  <a:lnTo>
                    <a:pt x="89061" y="323048"/>
                  </a:lnTo>
                  <a:lnTo>
                    <a:pt x="63149" y="289584"/>
                  </a:lnTo>
                  <a:lnTo>
                    <a:pt x="46421" y="250013"/>
                  </a:lnTo>
                  <a:lnTo>
                    <a:pt x="40424" y="205955"/>
                  </a:lnTo>
                  <a:lnTo>
                    <a:pt x="46282" y="162192"/>
                  </a:lnTo>
                  <a:lnTo>
                    <a:pt x="63004" y="122670"/>
                  </a:lnTo>
                  <a:lnTo>
                    <a:pt x="88949" y="89065"/>
                  </a:lnTo>
                  <a:lnTo>
                    <a:pt x="122511" y="63034"/>
                  </a:lnTo>
                  <a:lnTo>
                    <a:pt x="161939" y="46299"/>
                  </a:lnTo>
                  <a:lnTo>
                    <a:pt x="205701" y="40487"/>
                  </a:lnTo>
                  <a:lnTo>
                    <a:pt x="326288" y="40487"/>
                  </a:lnTo>
                  <a:lnTo>
                    <a:pt x="297423" y="21802"/>
                  </a:lnTo>
                  <a:lnTo>
                    <a:pt x="254101" y="5817"/>
                  </a:lnTo>
                  <a:lnTo>
                    <a:pt x="207111" y="0"/>
                  </a:lnTo>
                  <a:close/>
                </a:path>
                <a:path w="411479" h="412114">
                  <a:moveTo>
                    <a:pt x="326288" y="40487"/>
                  </a:moveTo>
                  <a:lnTo>
                    <a:pt x="205701" y="40487"/>
                  </a:lnTo>
                  <a:lnTo>
                    <a:pt x="249849" y="46374"/>
                  </a:lnTo>
                  <a:lnTo>
                    <a:pt x="289478" y="63049"/>
                  </a:lnTo>
                  <a:lnTo>
                    <a:pt x="322975" y="88912"/>
                  </a:lnTo>
                  <a:lnTo>
                    <a:pt x="348843" y="122453"/>
                  </a:lnTo>
                  <a:lnTo>
                    <a:pt x="365506" y="162100"/>
                  </a:lnTo>
                  <a:lnTo>
                    <a:pt x="371365" y="205955"/>
                  </a:lnTo>
                  <a:lnTo>
                    <a:pt x="371330" y="206895"/>
                  </a:lnTo>
                  <a:lnTo>
                    <a:pt x="365484" y="250035"/>
                  </a:lnTo>
                  <a:lnTo>
                    <a:pt x="348804" y="289403"/>
                  </a:lnTo>
                  <a:lnTo>
                    <a:pt x="322954" y="322853"/>
                  </a:lnTo>
                  <a:lnTo>
                    <a:pt x="289556" y="348745"/>
                  </a:lnTo>
                  <a:lnTo>
                    <a:pt x="250222" y="365466"/>
                  </a:lnTo>
                  <a:lnTo>
                    <a:pt x="206565" y="371398"/>
                  </a:lnTo>
                  <a:lnTo>
                    <a:pt x="326376" y="371398"/>
                  </a:lnTo>
                  <a:lnTo>
                    <a:pt x="366627" y="334272"/>
                  </a:lnTo>
                  <a:lnTo>
                    <a:pt x="391124" y="296085"/>
                  </a:lnTo>
                  <a:lnTo>
                    <a:pt x="406518" y="253039"/>
                  </a:lnTo>
                  <a:lnTo>
                    <a:pt x="411358" y="206895"/>
                  </a:lnTo>
                  <a:lnTo>
                    <a:pt x="411353" y="205955"/>
                  </a:lnTo>
                  <a:lnTo>
                    <a:pt x="406826" y="160119"/>
                  </a:lnTo>
                  <a:lnTo>
                    <a:pt x="391778" y="117115"/>
                  </a:lnTo>
                  <a:lnTo>
                    <a:pt x="367622" y="78817"/>
                  </a:lnTo>
                  <a:lnTo>
                    <a:pt x="335717" y="46591"/>
                  </a:lnTo>
                  <a:lnTo>
                    <a:pt x="326288" y="40487"/>
                  </a:lnTo>
                  <a:close/>
                </a:path>
              </a:pathLst>
            </a:custGeom>
            <a:solidFill>
              <a:srgbClr val="F58220"/>
            </a:solidFill>
          </p:spPr>
          <p:txBody>
            <a:bodyPr wrap="square" lIns="0" tIns="0" rIns="0" bIns="0" rtlCol="0"/>
            <a:lstStyle/>
            <a:p>
              <a:pPr defTabSz="742950">
                <a:defRPr/>
              </a:pPr>
              <a:endParaRPr sz="1463" dirty="0">
                <a:solidFill>
                  <a:prstClr val="black"/>
                </a:solidFill>
                <a:latin typeface="Calibri" panose="020F0502020204030204"/>
              </a:endParaRPr>
            </a:p>
          </p:txBody>
        </p:sp>
      </p:grpSp>
      <p:sp>
        <p:nvSpPr>
          <p:cNvPr id="31" name="object 31"/>
          <p:cNvSpPr/>
          <p:nvPr/>
        </p:nvSpPr>
        <p:spPr>
          <a:xfrm>
            <a:off x="4936991" y="1488575"/>
            <a:ext cx="37147" cy="4063956"/>
          </a:xfrm>
          <a:custGeom>
            <a:avLst/>
            <a:gdLst/>
            <a:ahLst/>
            <a:cxnLst/>
            <a:rect l="l" t="t" r="r" b="b"/>
            <a:pathLst>
              <a:path h="4264025">
                <a:moveTo>
                  <a:pt x="0" y="0"/>
                </a:moveTo>
                <a:lnTo>
                  <a:pt x="0" y="4263948"/>
                </a:lnTo>
              </a:path>
            </a:pathLst>
          </a:custGeom>
          <a:ln w="12700">
            <a:solidFill>
              <a:srgbClr val="939598"/>
            </a:solidFill>
          </a:ln>
        </p:spPr>
        <p:txBody>
          <a:bodyPr wrap="square" lIns="0" tIns="0" rIns="0" bIns="0" rtlCol="0"/>
          <a:lstStyle/>
          <a:p>
            <a:pPr defTabSz="742950">
              <a:defRPr/>
            </a:pPr>
            <a:endParaRPr sz="1463" dirty="0">
              <a:solidFill>
                <a:prstClr val="black"/>
              </a:solidFill>
              <a:latin typeface="Calibri" panose="020F0502020204030204"/>
            </a:endParaRPr>
          </a:p>
        </p:txBody>
      </p:sp>
      <p:sp>
        <p:nvSpPr>
          <p:cNvPr id="32" name="object 32"/>
          <p:cNvSpPr/>
          <p:nvPr/>
        </p:nvSpPr>
        <p:spPr>
          <a:xfrm>
            <a:off x="812457" y="3755363"/>
            <a:ext cx="8330327" cy="0"/>
          </a:xfrm>
          <a:custGeom>
            <a:avLst/>
            <a:gdLst/>
            <a:ahLst/>
            <a:cxnLst/>
            <a:rect l="l" t="t" r="r" b="b"/>
            <a:pathLst>
              <a:path w="10252710">
                <a:moveTo>
                  <a:pt x="10252252" y="0"/>
                </a:moveTo>
                <a:lnTo>
                  <a:pt x="0" y="0"/>
                </a:lnTo>
              </a:path>
            </a:pathLst>
          </a:custGeom>
          <a:ln w="12700">
            <a:solidFill>
              <a:srgbClr val="939598"/>
            </a:solidFill>
          </a:ln>
        </p:spPr>
        <p:txBody>
          <a:bodyPr wrap="square" lIns="0" tIns="0" rIns="0" bIns="0" rtlCol="0"/>
          <a:lstStyle/>
          <a:p>
            <a:pPr defTabSz="742950">
              <a:defRPr/>
            </a:pPr>
            <a:endParaRPr sz="1463" dirty="0">
              <a:solidFill>
                <a:prstClr val="black"/>
              </a:solidFill>
              <a:latin typeface="Calibri" panose="020F0502020204030204"/>
            </a:endParaRPr>
          </a:p>
        </p:txBody>
      </p:sp>
      <p:sp>
        <p:nvSpPr>
          <p:cNvPr id="37" name="Slide Number Placeholder 36"/>
          <p:cNvSpPr>
            <a:spLocks noGrp="1"/>
          </p:cNvSpPr>
          <p:nvPr>
            <p:ph type="sldNum" sz="quarter" idx="7"/>
          </p:nvPr>
        </p:nvSpPr>
        <p:spPr/>
        <p:txBody>
          <a:bodyPr/>
          <a:lstStyle/>
          <a:p>
            <a:pPr defTabSz="742950">
              <a:defRPr/>
            </a:pPr>
            <a:fld id="{B6F15528-21DE-4FAA-801E-634DDDAF4B2B}" type="slidenum">
              <a:rPr lang="en-US" sz="975">
                <a:solidFill>
                  <a:prstClr val="black">
                    <a:tint val="75000"/>
                  </a:prstClr>
                </a:solidFill>
                <a:latin typeface="Calibri" panose="020F0502020204030204"/>
              </a:rPr>
              <a:pPr defTabSz="742950">
                <a:defRPr/>
              </a:pPr>
              <a:t>5</a:t>
            </a:fld>
            <a:endParaRPr lang="en-US" sz="975" dirty="0">
              <a:solidFill>
                <a:prstClr val="black">
                  <a:tint val="75000"/>
                </a:prstClr>
              </a:solidFill>
              <a:latin typeface="Calibri" panose="020F0502020204030204"/>
            </a:endParaRPr>
          </a:p>
        </p:txBody>
      </p:sp>
      <p:sp>
        <p:nvSpPr>
          <p:cNvPr id="39" name="Title 1">
            <a:extLst>
              <a:ext uri="{FF2B5EF4-FFF2-40B4-BE49-F238E27FC236}">
                <a16:creationId xmlns:a16="http://schemas.microsoft.com/office/drawing/2014/main" id="{BD86DA3C-D704-4E7E-ADF3-358D4E617C0F}"/>
              </a:ext>
            </a:extLst>
          </p:cNvPr>
          <p:cNvSpPr txBox="1">
            <a:spLocks/>
          </p:cNvSpPr>
          <p:nvPr/>
        </p:nvSpPr>
        <p:spPr>
          <a:xfrm>
            <a:off x="1557486" y="781651"/>
            <a:ext cx="6686550" cy="435322"/>
          </a:xfrm>
          <a:prstGeom prst="rect">
            <a:avLst/>
          </a:prstGeom>
        </p:spPr>
        <p:txBody>
          <a:bodyPr>
            <a:noAutofit/>
          </a:bodyPr>
          <a:lstStyle>
            <a:lvl1pPr algn="ctr" defTabSz="650096" rtl="0" eaLnBrk="1" latinLnBrk="0" hangingPunct="1">
              <a:spcBef>
                <a:spcPct val="0"/>
              </a:spcBef>
              <a:buNone/>
              <a:defRPr sz="6300" kern="1200">
                <a:solidFill>
                  <a:schemeClr val="tx1"/>
                </a:solidFill>
                <a:latin typeface="+mj-lt"/>
                <a:ea typeface="+mj-ea"/>
                <a:cs typeface="+mj-cs"/>
              </a:defRPr>
            </a:lvl1pPr>
          </a:lstStyle>
          <a:p>
            <a:pPr marL="7255" defTabSz="371379">
              <a:spcBef>
                <a:spcPts val="628"/>
              </a:spcBef>
              <a:defRPr/>
            </a:pPr>
            <a:r>
              <a:rPr lang="en-US" sz="2285" b="1" spc="-3" dirty="0">
                <a:solidFill>
                  <a:srgbClr val="00B050"/>
                </a:solidFill>
                <a:latin typeface="Calibri"/>
                <a:cs typeface="Gill Sans SemiBold"/>
              </a:rPr>
              <a:t>DPME Mandate  </a:t>
            </a:r>
          </a:p>
        </p:txBody>
      </p:sp>
      <p:grpSp>
        <p:nvGrpSpPr>
          <p:cNvPr id="38" name="Group 37">
            <a:extLst>
              <a:ext uri="{FF2B5EF4-FFF2-40B4-BE49-F238E27FC236}">
                <a16:creationId xmlns:a16="http://schemas.microsoft.com/office/drawing/2014/main" id="{F477A638-3972-E099-9FD2-C7651E686AC0}"/>
              </a:ext>
            </a:extLst>
          </p:cNvPr>
          <p:cNvGrpSpPr/>
          <p:nvPr/>
        </p:nvGrpSpPr>
        <p:grpSpPr>
          <a:xfrm>
            <a:off x="7790752" y="5167664"/>
            <a:ext cx="1789272" cy="768747"/>
            <a:chOff x="0" y="0"/>
            <a:chExt cx="2221541" cy="1600000"/>
          </a:xfrm>
        </p:grpSpPr>
        <p:sp>
          <p:nvSpPr>
            <p:cNvPr id="40" name="Shape 42">
              <a:extLst>
                <a:ext uri="{FF2B5EF4-FFF2-40B4-BE49-F238E27FC236}">
                  <a16:creationId xmlns:a16="http://schemas.microsoft.com/office/drawing/2014/main" id="{388E52BF-4B41-29BA-1BCE-13937EB15C92}"/>
                </a:ext>
              </a:extLst>
            </p:cNvPr>
            <p:cNvSpPr/>
            <p:nvPr/>
          </p:nvSpPr>
          <p:spPr>
            <a:xfrm>
              <a:off x="729704" y="0"/>
              <a:ext cx="1491837" cy="1600000"/>
            </a:xfrm>
            <a:custGeom>
              <a:avLst/>
              <a:gdLst/>
              <a:ahLst/>
              <a:cxnLst/>
              <a:rect l="0" t="0" r="0" b="0"/>
              <a:pathLst>
                <a:path w="1491837" h="1600000">
                  <a:moveTo>
                    <a:pt x="0" y="0"/>
                  </a:moveTo>
                  <a:lnTo>
                    <a:pt x="1491836" y="1"/>
                  </a:lnTo>
                  <a:lnTo>
                    <a:pt x="1491837" y="1600000"/>
                  </a:lnTo>
                  <a:cubicBezTo>
                    <a:pt x="1305813" y="817685"/>
                    <a:pt x="730778" y="202241"/>
                    <a:pt x="0" y="0"/>
                  </a:cubicBezTo>
                  <a:close/>
                </a:path>
              </a:pathLst>
            </a:custGeom>
            <a:solidFill>
              <a:srgbClr val="FEC10A"/>
            </a:solidFill>
            <a:ln w="0" cap="flat">
              <a:noFill/>
              <a:miter lim="127000"/>
            </a:ln>
            <a:effectLst/>
          </p:spPr>
          <p:txBody>
            <a:bodyPr/>
            <a:lstStyle/>
            <a:p>
              <a:pPr defTabSz="742950">
                <a:defRPr/>
              </a:pPr>
              <a:endParaRPr lang="en-ZA" sz="1463">
                <a:solidFill>
                  <a:prstClr val="black"/>
                </a:solidFill>
                <a:latin typeface="Calibri" panose="020F0502020204030204"/>
              </a:endParaRPr>
            </a:p>
          </p:txBody>
        </p:sp>
        <p:pic>
          <p:nvPicPr>
            <p:cNvPr id="41" name="Picture 40">
              <a:extLst>
                <a:ext uri="{FF2B5EF4-FFF2-40B4-BE49-F238E27FC236}">
                  <a16:creationId xmlns:a16="http://schemas.microsoft.com/office/drawing/2014/main" id="{EBA7231E-DBCB-3CEB-9E45-1CF540B94231}"/>
                </a:ext>
              </a:extLst>
            </p:cNvPr>
            <p:cNvPicPr/>
            <p:nvPr/>
          </p:nvPicPr>
          <p:blipFill>
            <a:blip r:embed="rId6"/>
            <a:stretch>
              <a:fillRect/>
            </a:stretch>
          </p:blipFill>
          <p:spPr>
            <a:xfrm>
              <a:off x="0" y="902947"/>
              <a:ext cx="1420495" cy="666750"/>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09504" y="946397"/>
            <a:ext cx="8821223" cy="490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defTabSz="742950">
              <a:defRPr/>
            </a:pPr>
            <a:r>
              <a:rPr lang="en-US" sz="2600" b="1" dirty="0">
                <a:solidFill>
                  <a:prstClr val="black">
                    <a:lumMod val="65000"/>
                    <a:lumOff val="35000"/>
                  </a:prstClr>
                </a:solidFill>
                <a:latin typeface="Agency FB" panose="020B0503020202020204" pitchFamily="34" charset="0"/>
              </a:rPr>
              <a:t>The Logical Connection of Custodian Units </a:t>
            </a:r>
          </a:p>
        </p:txBody>
      </p:sp>
      <p:sp>
        <p:nvSpPr>
          <p:cNvPr id="8" name="Rectangle 7"/>
          <p:cNvSpPr/>
          <p:nvPr/>
        </p:nvSpPr>
        <p:spPr>
          <a:xfrm>
            <a:off x="251139" y="642938"/>
            <a:ext cx="418563" cy="10385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lang="en-ZA" sz="1463">
              <a:solidFill>
                <a:prstClr val="white"/>
              </a:solidFill>
              <a:latin typeface="Calibri" panose="020F0502020204030204"/>
            </a:endParaRPr>
          </a:p>
        </p:txBody>
      </p:sp>
      <p:cxnSp>
        <p:nvCxnSpPr>
          <p:cNvPr id="9" name="Straight Connector 8"/>
          <p:cNvCxnSpPr/>
          <p:nvPr/>
        </p:nvCxnSpPr>
        <p:spPr>
          <a:xfrm flipV="1">
            <a:off x="753414" y="1470316"/>
            <a:ext cx="9110731" cy="1995"/>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2" name="Diagram 1"/>
          <p:cNvGraphicFramePr/>
          <p:nvPr/>
        </p:nvGraphicFramePr>
        <p:xfrm>
          <a:off x="2090492" y="2203348"/>
          <a:ext cx="5433185" cy="3522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Line Callout 1 4"/>
          <p:cNvSpPr/>
          <p:nvPr/>
        </p:nvSpPr>
        <p:spPr>
          <a:xfrm>
            <a:off x="6812119" y="1949205"/>
            <a:ext cx="2550912" cy="1098726"/>
          </a:xfrm>
          <a:prstGeom prst="borderCallout1">
            <a:avLst>
              <a:gd name="adj1" fmla="val 53365"/>
              <a:gd name="adj2" fmla="val -3378"/>
              <a:gd name="adj3" fmla="val 52885"/>
              <a:gd name="adj4" fmla="val -53198"/>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42950">
              <a:defRPr/>
            </a:pPr>
            <a:r>
              <a:rPr lang="en-US" sz="1100" dirty="0">
                <a:solidFill>
                  <a:prstClr val="black"/>
                </a:solidFill>
                <a:latin typeface="Agency FB" panose="020B0503020202020204" pitchFamily="34" charset="0"/>
              </a:rPr>
              <a:t>Provide strategic leadership w.r.t. planning, advise on key issues for consideration for planning, working with all units to draft plans, assist  and assist in getting the plans approved </a:t>
            </a:r>
            <a:endParaRPr lang="en-ZA" sz="1100" dirty="0">
              <a:solidFill>
                <a:prstClr val="black"/>
              </a:solidFill>
              <a:latin typeface="Agency FB" panose="020B0503020202020204" pitchFamily="34" charset="0"/>
            </a:endParaRPr>
          </a:p>
        </p:txBody>
      </p:sp>
      <p:sp>
        <p:nvSpPr>
          <p:cNvPr id="10" name="Line Callout 1 9"/>
          <p:cNvSpPr/>
          <p:nvPr/>
        </p:nvSpPr>
        <p:spPr>
          <a:xfrm>
            <a:off x="7030720" y="3212649"/>
            <a:ext cx="2700007" cy="1098727"/>
          </a:xfrm>
          <a:prstGeom prst="borderCallout1">
            <a:avLst>
              <a:gd name="adj1" fmla="val 53365"/>
              <a:gd name="adj2" fmla="val -3378"/>
              <a:gd name="adj3" fmla="val 52885"/>
              <a:gd name="adj4" fmla="val -33829"/>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42950">
              <a:defRPr/>
            </a:pPr>
            <a:r>
              <a:rPr lang="en-US" sz="1100" dirty="0">
                <a:solidFill>
                  <a:prstClr val="black"/>
                </a:solidFill>
                <a:latin typeface="Agency FB" panose="020B0503020202020204" pitchFamily="34" charset="0"/>
              </a:rPr>
              <a:t>Advise on performance, working with all units to improve reporting and performance, Draft Quarter Reports, Reviews and Annual Reports and ensure storage on information. Evaluation information to be used to improve programme performance </a:t>
            </a:r>
            <a:endParaRPr lang="en-ZA" sz="1100" dirty="0">
              <a:solidFill>
                <a:prstClr val="black"/>
              </a:solidFill>
              <a:latin typeface="Agency FB" panose="020B0503020202020204" pitchFamily="34" charset="0"/>
            </a:endParaRPr>
          </a:p>
        </p:txBody>
      </p:sp>
      <p:sp>
        <p:nvSpPr>
          <p:cNvPr id="11" name="Line Callout 1 10"/>
          <p:cNvSpPr/>
          <p:nvPr/>
        </p:nvSpPr>
        <p:spPr>
          <a:xfrm>
            <a:off x="6812119" y="4918293"/>
            <a:ext cx="2550912" cy="993310"/>
          </a:xfrm>
          <a:prstGeom prst="borderCallout1">
            <a:avLst>
              <a:gd name="adj1" fmla="val 53365"/>
              <a:gd name="adj2" fmla="val -3378"/>
              <a:gd name="adj3" fmla="val 52885"/>
              <a:gd name="adj4" fmla="val -59955"/>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42950">
              <a:defRPr/>
            </a:pPr>
            <a:r>
              <a:rPr lang="en-US" sz="1100" dirty="0">
                <a:solidFill>
                  <a:prstClr val="black"/>
                </a:solidFill>
                <a:latin typeface="Agency FB" panose="020B0503020202020204" pitchFamily="34" charset="0"/>
              </a:rPr>
              <a:t>Advise on risks that organisation is exposed to, conduct periodic risk reviews and work together with the Audit committee and the Executive to manage risks</a:t>
            </a:r>
            <a:endParaRPr lang="en-ZA" sz="1100" dirty="0">
              <a:solidFill>
                <a:prstClr val="black"/>
              </a:solidFill>
              <a:latin typeface="Agency FB" panose="020B0503020202020204" pitchFamily="34" charset="0"/>
            </a:endParaRPr>
          </a:p>
        </p:txBody>
      </p:sp>
      <p:sp>
        <p:nvSpPr>
          <p:cNvPr id="12" name="Line Callout 1 11"/>
          <p:cNvSpPr/>
          <p:nvPr/>
        </p:nvSpPr>
        <p:spPr>
          <a:xfrm>
            <a:off x="123824" y="3524826"/>
            <a:ext cx="2323027" cy="786550"/>
          </a:xfrm>
          <a:prstGeom prst="borderCallout1">
            <a:avLst>
              <a:gd name="adj1" fmla="val 52035"/>
              <a:gd name="adj2" fmla="val 101577"/>
              <a:gd name="adj3" fmla="val 52885"/>
              <a:gd name="adj4" fmla="val 124280"/>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42950">
              <a:defRPr/>
            </a:pPr>
            <a:r>
              <a:rPr lang="en-US" sz="1100" dirty="0">
                <a:solidFill>
                  <a:prstClr val="black"/>
                </a:solidFill>
                <a:latin typeface="Agency FB" panose="020B0503020202020204" pitchFamily="34" charset="0"/>
              </a:rPr>
              <a:t>Provide assurance on  controls and operations of the organisation. Work together with Planning, M&amp;E and risk to provide combined assurance </a:t>
            </a:r>
            <a:endParaRPr lang="en-ZA" sz="1100" dirty="0">
              <a:solidFill>
                <a:prstClr val="black"/>
              </a:solidFill>
              <a:latin typeface="Agency FB" panose="020B0503020202020204" pitchFamily="34" charset="0"/>
            </a:endParaRPr>
          </a:p>
        </p:txBody>
      </p:sp>
      <p:sp>
        <p:nvSpPr>
          <p:cNvPr id="13" name="Line Callout 1 12"/>
          <p:cNvSpPr/>
          <p:nvPr/>
        </p:nvSpPr>
        <p:spPr>
          <a:xfrm>
            <a:off x="251138" y="2373483"/>
            <a:ext cx="2323027" cy="786550"/>
          </a:xfrm>
          <a:prstGeom prst="borderCallout1">
            <a:avLst>
              <a:gd name="adj1" fmla="val 52035"/>
              <a:gd name="adj2" fmla="val 101577"/>
              <a:gd name="adj3" fmla="val 156654"/>
              <a:gd name="adj4" fmla="val 174730"/>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42950">
              <a:defRPr/>
            </a:pPr>
            <a:r>
              <a:rPr lang="en-US" sz="1100" dirty="0">
                <a:solidFill>
                  <a:prstClr val="black"/>
                </a:solidFill>
                <a:latin typeface="Agency FB" panose="020B0503020202020204" pitchFamily="34" charset="0"/>
              </a:rPr>
              <a:t>Have the responsibility to manage their programmes and report periodically on performance. Heads of units must account for the level of performance  </a:t>
            </a:r>
            <a:endParaRPr lang="en-ZA" sz="1100" dirty="0">
              <a:solidFill>
                <a:prstClr val="black"/>
              </a:solidFill>
              <a:latin typeface="Agency FB" panose="020B0503020202020204" pitchFamily="34" charset="0"/>
            </a:endParaRPr>
          </a:p>
        </p:txBody>
      </p:sp>
    </p:spTree>
    <p:extLst>
      <p:ext uri="{BB962C8B-B14F-4D97-AF65-F5344CB8AC3E}">
        <p14:creationId xmlns:p14="http://schemas.microsoft.com/office/powerpoint/2010/main" val="2843056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E76EC-6882-EE74-F7D2-1C0A939D9AEA}"/>
              </a:ext>
            </a:extLst>
          </p:cNvPr>
          <p:cNvSpPr>
            <a:spLocks noGrp="1"/>
          </p:cNvSpPr>
          <p:nvPr>
            <p:ph type="title"/>
          </p:nvPr>
        </p:nvSpPr>
        <p:spPr/>
        <p:txBody>
          <a:bodyPr/>
          <a:lstStyle/>
          <a:p>
            <a:r>
              <a:rPr kumimoji="0" lang="en-GB" sz="32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From Compliance to a culture of accountability</a:t>
            </a:r>
            <a:endParaRPr lang="en-ZA" dirty="0"/>
          </a:p>
        </p:txBody>
      </p:sp>
      <p:sp>
        <p:nvSpPr>
          <p:cNvPr id="4" name="Footer Placeholder 3">
            <a:extLst>
              <a:ext uri="{FF2B5EF4-FFF2-40B4-BE49-F238E27FC236}">
                <a16:creationId xmlns:a16="http://schemas.microsoft.com/office/drawing/2014/main" id="{E1293EA5-E2CB-16EB-8B38-48F73C5DC291}"/>
              </a:ext>
            </a:extLst>
          </p:cNvPr>
          <p:cNvSpPr>
            <a:spLocks noGrp="1"/>
          </p:cNvSpPr>
          <p:nvPr>
            <p:ph type="ftr" sz="quarter" idx="11"/>
          </p:nvPr>
        </p:nvSpPr>
        <p:spPr/>
        <p:txBody>
          <a:bodyPr/>
          <a:lstStyle/>
          <a:p>
            <a:endParaRPr lang="en-US"/>
          </a:p>
        </p:txBody>
      </p:sp>
      <p:sp>
        <p:nvSpPr>
          <p:cNvPr id="5" name="Content Placeholder 2">
            <a:extLst>
              <a:ext uri="{FF2B5EF4-FFF2-40B4-BE49-F238E27FC236}">
                <a16:creationId xmlns:a16="http://schemas.microsoft.com/office/drawing/2014/main" id="{8E6B821A-F48A-B67B-0881-F7572FF6B622}"/>
              </a:ext>
            </a:extLst>
          </p:cNvPr>
          <p:cNvSpPr txBox="1">
            <a:spLocks/>
          </p:cNvSpPr>
          <p:nvPr/>
        </p:nvSpPr>
        <p:spPr>
          <a:xfrm>
            <a:off x="838199" y="1690688"/>
            <a:ext cx="10722429" cy="44862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ZA" sz="28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Sustainable culture of accountability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ZA" sz="28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Evidence-based decision-making</a:t>
            </a:r>
            <a:endParaRPr kumimoji="0" lang="en-GB" sz="2800" b="0" i="0" u="none" strike="noStrike" kern="1200" cap="none" spc="0" normalizeH="0" baseline="0" noProof="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800" b="0" i="0" u="none" strike="noStrike" kern="1200" cap="none" spc="0" normalizeH="0" baseline="0" noProof="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Institutionalising M and E at National</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800" b="0" i="0" u="none" strike="noStrike" kern="1200" cap="none" spc="0" normalizeH="0" baseline="0" noProof="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Alignment with government programmes NDP</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800" b="0" i="0" u="none" strike="noStrike" kern="1200" cap="none" spc="0" normalizeH="0" baseline="0" noProof="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Medium Term Development Plan</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800" b="0" i="0" u="none" strike="noStrike" kern="1200" cap="none" spc="0" normalizeH="0" baseline="0" noProof="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Legal and policy mandate</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800" b="0" i="0" u="none" strike="noStrike" kern="1200" cap="none" spc="0" normalizeH="0" baseline="0" noProof="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Capacity building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ZA" sz="2800" b="0" i="0" u="none" strike="noStrike" kern="120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0164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C7F33-1FFC-F1EB-9449-9537F0E4D052}"/>
              </a:ext>
            </a:extLst>
          </p:cNvPr>
          <p:cNvSpPr>
            <a:spLocks noGrp="1"/>
          </p:cNvSpPr>
          <p:nvPr>
            <p:ph type="title"/>
          </p:nvPr>
        </p:nvSpPr>
        <p:spPr/>
        <p:txBody>
          <a:bodyPr>
            <a:normAutofit/>
          </a:bodyPr>
          <a:lstStyle/>
          <a:p>
            <a:r>
              <a:rPr lang="en-ZA" sz="3600" b="1" dirty="0"/>
              <a:t>A CULTURE OF ACCOUNTABILITY</a:t>
            </a:r>
          </a:p>
        </p:txBody>
      </p:sp>
      <p:sp>
        <p:nvSpPr>
          <p:cNvPr id="3" name="Content Placeholder 2">
            <a:extLst>
              <a:ext uri="{FF2B5EF4-FFF2-40B4-BE49-F238E27FC236}">
                <a16:creationId xmlns:a16="http://schemas.microsoft.com/office/drawing/2014/main" id="{6697F58C-DD8D-35A3-0A87-FDCDA9B755C9}"/>
              </a:ext>
            </a:extLst>
          </p:cNvPr>
          <p:cNvSpPr>
            <a:spLocks noGrp="1"/>
          </p:cNvSpPr>
          <p:nvPr>
            <p:ph idx="1"/>
          </p:nvPr>
        </p:nvSpPr>
        <p:spPr/>
        <p:txBody>
          <a:bodyPr>
            <a:normAutofit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400" b="0" i="0" u="none" strike="noStrike" kern="1200" cap="none" spc="0" normalizeH="0" baseline="0" noProof="0" dirty="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Leadership buy in. The centre that holds.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400" b="0" i="0" u="none" strike="noStrike" kern="1200" cap="none" spc="0" normalizeH="0" baseline="0" noProof="0" dirty="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Integration with budget</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400" b="0" i="0" u="none" strike="noStrike" kern="1200" cap="none" spc="0" normalizeH="0" baseline="0" noProof="0" dirty="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Development of organisational culture</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400" b="0" i="0" u="none" strike="noStrike" kern="1200" cap="none" spc="0" normalizeH="0" baseline="0" noProof="0" dirty="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Development of Planning, Implementation Monitoring and Evaluation culture.</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400" b="0" i="0" u="none" strike="noStrike" kern="1200" cap="none" spc="0" normalizeH="0" baseline="0" noProof="0" dirty="0">
                <a:ln>
                  <a:noFill/>
                </a:ln>
                <a:solidFill>
                  <a:srgbClr val="333333"/>
                </a:solidFill>
                <a:effectLst/>
                <a:highlight>
                  <a:srgbClr val="FFFFFF"/>
                </a:highlight>
                <a:uLnTx/>
                <a:uFillTx/>
                <a:latin typeface="Arial" panose="020B0604020202020204" pitchFamily="34" charset="0"/>
                <a:ea typeface="+mn-ea"/>
                <a:cs typeface="Arial" panose="020B0604020202020204" pitchFamily="34" charset="0"/>
              </a:rPr>
              <a:t>E</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xisting government policies, plans, programmes and projects, and the key output, outcome and impact indicators agreed upon by the policymakers/project teams;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Managers  and all stakeholders championing M&amp;E evidence production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 M and E evidence in decision-making for planning, resource allocation and implementation.</a:t>
            </a:r>
            <a:endParaRPr kumimoji="0" lang="en-ZA"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ZA" dirty="0"/>
          </a:p>
        </p:txBody>
      </p:sp>
      <p:sp>
        <p:nvSpPr>
          <p:cNvPr id="4" name="Footer Placeholder 3">
            <a:extLst>
              <a:ext uri="{FF2B5EF4-FFF2-40B4-BE49-F238E27FC236}">
                <a16:creationId xmlns:a16="http://schemas.microsoft.com/office/drawing/2014/main" id="{47CC0853-3ACC-97C9-194C-4268516A41E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80152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85123-11AF-44CA-BED9-ACD53CB7F639}"/>
              </a:ext>
            </a:extLst>
          </p:cNvPr>
          <p:cNvSpPr>
            <a:spLocks noGrp="1"/>
          </p:cNvSpPr>
          <p:nvPr>
            <p:ph type="title"/>
          </p:nvPr>
        </p:nvSpPr>
        <p:spPr>
          <a:xfrm>
            <a:off x="241948" y="994254"/>
            <a:ext cx="6055955" cy="860685"/>
          </a:xfrm>
        </p:spPr>
        <p:txBody>
          <a:bodyPr>
            <a:noAutofit/>
          </a:bodyPr>
          <a:lstStyle/>
          <a:p>
            <a:r>
              <a:rPr lang="en-US" sz="3600" b="1" dirty="0">
                <a:solidFill>
                  <a:srgbClr val="FF0000"/>
                </a:solidFill>
              </a:rPr>
              <a:t>STRATEGY success is dependent on the process and not only the content!</a:t>
            </a:r>
          </a:p>
        </p:txBody>
      </p:sp>
      <p:pic>
        <p:nvPicPr>
          <p:cNvPr id="16" name="Content Placeholder 15">
            <a:extLst>
              <a:ext uri="{FF2B5EF4-FFF2-40B4-BE49-F238E27FC236}">
                <a16:creationId xmlns:a16="http://schemas.microsoft.com/office/drawing/2014/main" id="{FA2DB801-324C-4006-B1A5-F3E4828E56F4}"/>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1260522" y="2310281"/>
            <a:ext cx="4018809" cy="3342549"/>
          </a:xfrm>
        </p:spPr>
      </p:pic>
      <p:sp>
        <p:nvSpPr>
          <p:cNvPr id="14" name="Content Placeholder 13">
            <a:extLst>
              <a:ext uri="{FF2B5EF4-FFF2-40B4-BE49-F238E27FC236}">
                <a16:creationId xmlns:a16="http://schemas.microsoft.com/office/drawing/2014/main" id="{FE93546B-7D86-4486-834E-4830BAFA2DD8}"/>
              </a:ext>
            </a:extLst>
          </p:cNvPr>
          <p:cNvSpPr>
            <a:spLocks noGrp="1"/>
          </p:cNvSpPr>
          <p:nvPr>
            <p:ph sz="half" idx="2"/>
          </p:nvPr>
        </p:nvSpPr>
        <p:spPr/>
        <p:txBody>
          <a:bodyPr>
            <a:normAutofit fontScale="92500"/>
          </a:bodyPr>
          <a:lstStyle/>
          <a:p>
            <a:r>
              <a:rPr lang="en-US" dirty="0"/>
              <a:t>Understanding  the business</a:t>
            </a:r>
          </a:p>
          <a:p>
            <a:r>
              <a:rPr lang="en-US" dirty="0"/>
              <a:t>Business Map;</a:t>
            </a:r>
          </a:p>
          <a:p>
            <a:r>
              <a:rPr lang="en-US" dirty="0"/>
              <a:t>Definition of what winning looks like;</a:t>
            </a:r>
          </a:p>
          <a:p>
            <a:r>
              <a:rPr lang="en-US" dirty="0"/>
              <a:t>Alignment of direction &amp; priorities;</a:t>
            </a:r>
          </a:p>
          <a:p>
            <a:r>
              <a:rPr lang="en-US" dirty="0"/>
              <a:t>Hitting the right opportunities;</a:t>
            </a:r>
          </a:p>
          <a:p>
            <a:r>
              <a:rPr lang="en-US" dirty="0"/>
              <a:t>Trade off’s;</a:t>
            </a:r>
          </a:p>
          <a:p>
            <a:r>
              <a:rPr lang="en-US" dirty="0"/>
              <a:t>What and how can we change: </a:t>
            </a:r>
          </a:p>
        </p:txBody>
      </p:sp>
    </p:spTree>
    <p:extLst>
      <p:ext uri="{BB962C8B-B14F-4D97-AF65-F5344CB8AC3E}">
        <p14:creationId xmlns:p14="http://schemas.microsoft.com/office/powerpoint/2010/main" val="4042623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26F4F-D251-3BEF-17EC-1FE14C7A5AB4}"/>
              </a:ext>
            </a:extLst>
          </p:cNvPr>
          <p:cNvSpPr>
            <a:spLocks noGrp="1"/>
          </p:cNvSpPr>
          <p:nvPr>
            <p:ph type="title"/>
          </p:nvPr>
        </p:nvSpPr>
        <p:spPr/>
        <p:txBody>
          <a:bodyPr/>
          <a:lstStyle/>
          <a:p>
            <a:r>
              <a:rPr lang="en-GB" b="1" dirty="0">
                <a:latin typeface="Arial" panose="020B0604020202020204" pitchFamily="34" charset="0"/>
                <a:cs typeface="Arial" panose="020B0604020202020204" pitchFamily="34" charset="0"/>
              </a:rPr>
              <a:t>Planning with the end in mind</a:t>
            </a:r>
            <a:endParaRPr lang="en-ZA" dirty="0"/>
          </a:p>
        </p:txBody>
      </p:sp>
      <p:sp>
        <p:nvSpPr>
          <p:cNvPr id="3" name="Content Placeholder 2">
            <a:extLst>
              <a:ext uri="{FF2B5EF4-FFF2-40B4-BE49-F238E27FC236}">
                <a16:creationId xmlns:a16="http://schemas.microsoft.com/office/drawing/2014/main" id="{B4A8F0C8-8C03-3F33-5D1D-80AB5D730C8B}"/>
              </a:ext>
            </a:extLst>
          </p:cNvPr>
          <p:cNvSpPr>
            <a:spLocks noGrp="1"/>
          </p:cNvSpPr>
          <p:nvPr>
            <p:ph sz="half" idx="1"/>
          </p:nvPr>
        </p:nvSpPr>
        <p:spPr/>
        <p:txBody>
          <a:bodyPr>
            <a:normAutofit fontScale="77500" lnSpcReduction="20000"/>
          </a:bodyPr>
          <a:lstStyle/>
          <a:p>
            <a:pPr>
              <a:buFont typeface="Wingdings" panose="05000000000000000000" pitchFamily="2" charset="2"/>
              <a:buChar char="§"/>
            </a:pPr>
            <a:r>
              <a:rPr lang="en-ZA" dirty="0">
                <a:latin typeface="Arial" panose="020B0604020202020204" pitchFamily="34" charset="0"/>
                <a:cs typeface="Arial" panose="020B0604020202020204" pitchFamily="34" charset="0"/>
              </a:rPr>
              <a:t>Decolonise planning, programme implementation, M and E.</a:t>
            </a:r>
          </a:p>
          <a:p>
            <a:pPr>
              <a:buFont typeface="Wingdings" panose="05000000000000000000" pitchFamily="2" charset="2"/>
              <a:buChar char="§"/>
            </a:pPr>
            <a:r>
              <a:rPr lang="en-ZA" dirty="0">
                <a:latin typeface="Arial" panose="020B0604020202020204" pitchFamily="34" charset="0"/>
                <a:cs typeface="Arial" panose="020B0604020202020204" pitchFamily="34" charset="0"/>
              </a:rPr>
              <a:t>Intergovernmental relations and cooperation.</a:t>
            </a:r>
          </a:p>
          <a:p>
            <a:pPr>
              <a:buFont typeface="Wingdings" panose="05000000000000000000" pitchFamily="2" charset="2"/>
              <a:buChar char="§"/>
            </a:pPr>
            <a:r>
              <a:rPr lang="en-ZA" dirty="0">
                <a:latin typeface="Arial" panose="020B0604020202020204" pitchFamily="34" charset="0"/>
                <a:cs typeface="Arial" panose="020B0604020202020204" pitchFamily="34" charset="0"/>
              </a:rPr>
              <a:t>Results Based Management</a:t>
            </a:r>
          </a:p>
          <a:p>
            <a:pPr>
              <a:buFont typeface="Wingdings" panose="05000000000000000000" pitchFamily="2" charset="2"/>
              <a:buChar char="§"/>
            </a:pPr>
            <a:r>
              <a:rPr lang="en-ZA" dirty="0">
                <a:latin typeface="Arial" panose="020B0604020202020204" pitchFamily="34" charset="0"/>
                <a:cs typeface="Arial" panose="020B0604020202020204" pitchFamily="34" charset="0"/>
              </a:rPr>
              <a:t>Citizen/stakeholders  involvement in programme planning, implementation, monitoring and evaluation.</a:t>
            </a:r>
          </a:p>
          <a:p>
            <a:pPr>
              <a:buFont typeface="Wingdings" panose="05000000000000000000" pitchFamily="2" charset="2"/>
              <a:buChar char="§"/>
            </a:pPr>
            <a:r>
              <a:rPr lang="en-GB" dirty="0">
                <a:latin typeface="Arial" panose="020B0604020202020204" pitchFamily="34" charset="0"/>
                <a:cs typeface="Arial" panose="020B0604020202020204" pitchFamily="34" charset="0"/>
              </a:rPr>
              <a:t>Integrated development planning, budgeting, monitoring and evaluation, and performance information systems. </a:t>
            </a:r>
            <a:endParaRPr lang="en-ZA" dirty="0">
              <a:latin typeface="Arial" panose="020B0604020202020204" pitchFamily="34" charset="0"/>
              <a:cs typeface="Arial" panose="020B0604020202020204" pitchFamily="34" charset="0"/>
            </a:endParaRPr>
          </a:p>
          <a:p>
            <a:endParaRPr lang="en-ZA" dirty="0"/>
          </a:p>
        </p:txBody>
      </p:sp>
      <p:sp>
        <p:nvSpPr>
          <p:cNvPr id="4" name="Content Placeholder 3">
            <a:extLst>
              <a:ext uri="{FF2B5EF4-FFF2-40B4-BE49-F238E27FC236}">
                <a16:creationId xmlns:a16="http://schemas.microsoft.com/office/drawing/2014/main" id="{13DE4818-AFF3-0662-A1DC-283559E9E318}"/>
              </a:ext>
            </a:extLst>
          </p:cNvPr>
          <p:cNvSpPr>
            <a:spLocks noGrp="1"/>
          </p:cNvSpPr>
          <p:nvPr>
            <p:ph sz="half" idx="2"/>
          </p:nvPr>
        </p:nvSpPr>
        <p:spPr/>
        <p:txBody>
          <a:bodyPr>
            <a:normAutofit fontScale="77500" lnSpcReduction="20000"/>
          </a:bodyPr>
          <a:lstStyle/>
          <a:p>
            <a:pPr>
              <a:buFont typeface="Wingdings" panose="05000000000000000000" pitchFamily="2" charset="2"/>
              <a:buChar char="§"/>
            </a:pPr>
            <a:r>
              <a:rPr lang="en-GB" dirty="0">
                <a:latin typeface="Arial" panose="020B0604020202020204" pitchFamily="34" charset="0"/>
                <a:cs typeface="Arial" panose="020B0604020202020204" pitchFamily="34" charset="0"/>
              </a:rPr>
              <a:t>Evidence-based and issue-responsive development plans and public policies. </a:t>
            </a:r>
          </a:p>
          <a:p>
            <a:pPr>
              <a:buFont typeface="Wingdings" panose="05000000000000000000" pitchFamily="2" charset="2"/>
              <a:buChar char="§"/>
            </a:pPr>
            <a:r>
              <a:rPr lang="en-GB" dirty="0">
                <a:latin typeface="Arial" panose="020B0604020202020204" pitchFamily="34" charset="0"/>
                <a:cs typeface="Arial" panose="020B0604020202020204" pitchFamily="34" charset="0"/>
              </a:rPr>
              <a:t>Plan for evaluations from inception.</a:t>
            </a:r>
          </a:p>
          <a:p>
            <a:pPr>
              <a:buFont typeface="Wingdings" panose="05000000000000000000" pitchFamily="2" charset="2"/>
              <a:buChar char="§"/>
            </a:pPr>
            <a:r>
              <a:rPr lang="en-GB" dirty="0">
                <a:latin typeface="Arial" panose="020B0604020202020204" pitchFamily="34" charset="0"/>
                <a:cs typeface="Arial" panose="020B0604020202020204" pitchFamily="34" charset="0"/>
              </a:rPr>
              <a:t>Disseminate evaluation reports and annual reports to all stakeholders/citizens to inform progress and impact.</a:t>
            </a:r>
          </a:p>
          <a:p>
            <a:pPr>
              <a:buFont typeface="Wingdings" panose="05000000000000000000" pitchFamily="2" charset="2"/>
              <a:buChar char="§"/>
            </a:pPr>
            <a:r>
              <a:rPr lang="en-GB" dirty="0">
                <a:latin typeface="Arial" panose="020B0604020202020204" pitchFamily="34" charset="0"/>
                <a:cs typeface="Arial" panose="020B0604020202020204" pitchFamily="34" charset="0"/>
              </a:rPr>
              <a:t>M and E reports that inform policy,  resolution of societal problems, inform senior management.</a:t>
            </a:r>
            <a:endParaRPr lang="en-ZA" dirty="0">
              <a:latin typeface="Arial" panose="020B0604020202020204" pitchFamily="34" charset="0"/>
              <a:cs typeface="Arial" panose="020B0604020202020204" pitchFamily="34" charset="0"/>
            </a:endParaRPr>
          </a:p>
          <a:p>
            <a:endParaRPr lang="en-ZA" dirty="0"/>
          </a:p>
        </p:txBody>
      </p:sp>
      <p:sp>
        <p:nvSpPr>
          <p:cNvPr id="5" name="Footer Placeholder 4">
            <a:extLst>
              <a:ext uri="{FF2B5EF4-FFF2-40B4-BE49-F238E27FC236}">
                <a16:creationId xmlns:a16="http://schemas.microsoft.com/office/drawing/2014/main" id="{1FE2594E-5EC6-66A8-8E25-5C3C54E8DBE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82609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10D7AC5-BAA3-6B11-F37F-2D2ECB396F47}"/>
              </a:ext>
            </a:extLst>
          </p:cNvPr>
          <p:cNvSpPr>
            <a:spLocks noGrp="1"/>
          </p:cNvSpPr>
          <p:nvPr>
            <p:ph type="ftr" sz="quarter" idx="11"/>
          </p:nvPr>
        </p:nvSpPr>
        <p:spPr/>
        <p:txBody>
          <a:bodyPr/>
          <a:lstStyle/>
          <a:p>
            <a:endParaRPr lang="en-US"/>
          </a:p>
        </p:txBody>
      </p:sp>
      <p:sp>
        <p:nvSpPr>
          <p:cNvPr id="6" name="Title 1">
            <a:extLst>
              <a:ext uri="{FF2B5EF4-FFF2-40B4-BE49-F238E27FC236}">
                <a16:creationId xmlns:a16="http://schemas.microsoft.com/office/drawing/2014/main" id="{336950CE-128F-F815-6314-371DEF985AA7}"/>
              </a:ext>
            </a:extLst>
          </p:cNvPr>
          <p:cNvSpPr txBox="1">
            <a:spLocks/>
          </p:cNvSpPr>
          <p:nvPr/>
        </p:nvSpPr>
        <p:spPr>
          <a:xfrm>
            <a:off x="963385" y="706427"/>
            <a:ext cx="7979229" cy="1325563"/>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ZA" sz="3200" b="1" dirty="0">
                <a:latin typeface="Arial" panose="020B0604020202020204" pitchFamily="34" charset="0"/>
                <a:cs typeface="Arial" panose="020B0604020202020204" pitchFamily="34" charset="0"/>
              </a:rPr>
              <a:t>Institutionalising M and E at the provincial level</a:t>
            </a:r>
            <a:endParaRPr lang="en-ZA" sz="3200" b="1" dirty="0"/>
          </a:p>
        </p:txBody>
      </p:sp>
      <p:sp>
        <p:nvSpPr>
          <p:cNvPr id="3" name="TextBox 2">
            <a:extLst>
              <a:ext uri="{FF2B5EF4-FFF2-40B4-BE49-F238E27FC236}">
                <a16:creationId xmlns:a16="http://schemas.microsoft.com/office/drawing/2014/main" id="{9BD343F0-6EFC-1D3D-3896-2CA8AED0DB39}"/>
              </a:ext>
            </a:extLst>
          </p:cNvPr>
          <p:cNvSpPr txBox="1"/>
          <p:nvPr/>
        </p:nvSpPr>
        <p:spPr>
          <a:xfrm>
            <a:off x="1219199" y="2065810"/>
            <a:ext cx="7723415" cy="3105466"/>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Planning, monitoring, evaluation and research, pursued as separate activities, tend to generate data without changing decisions.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Learning Monitoring Evaluation Accountability and Planning.</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Integrated MTDP</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 and E, Research system.</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Implementation at provincial and local level guided by the Results Framework.</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Roadshows to sensitize all stakeholders on Provincial.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Political appetite FOHOD, and various forums.</a:t>
            </a:r>
            <a:endParaRPr kumimoji="0" lang="en-Z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5154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AA9F-11FF-B9FA-16BD-7F41C668EF97}"/>
              </a:ext>
            </a:extLst>
          </p:cNvPr>
          <p:cNvSpPr>
            <a:spLocks noGrp="1"/>
          </p:cNvSpPr>
          <p:nvPr>
            <p:ph type="title"/>
          </p:nvPr>
        </p:nvSpPr>
        <p:spPr>
          <a:xfrm>
            <a:off x="495300" y="822960"/>
            <a:ext cx="8915400" cy="594678"/>
          </a:xfrm>
        </p:spPr>
        <p:txBody>
          <a:bodyPr>
            <a:normAutofit fontScale="90000"/>
          </a:bodyPr>
          <a:lstStyle/>
          <a:p>
            <a:r>
              <a:rPr lang="en-ZA" b="1" dirty="0"/>
              <a:t>INSTITUTIONALISED M AND E</a:t>
            </a:r>
          </a:p>
        </p:txBody>
      </p:sp>
      <p:sp>
        <p:nvSpPr>
          <p:cNvPr id="3" name="Content Placeholder 2">
            <a:extLst>
              <a:ext uri="{FF2B5EF4-FFF2-40B4-BE49-F238E27FC236}">
                <a16:creationId xmlns:a16="http://schemas.microsoft.com/office/drawing/2014/main" id="{9D055B0E-F544-49FF-DEBA-AD7972210DAE}"/>
              </a:ext>
            </a:extLst>
          </p:cNvPr>
          <p:cNvSpPr>
            <a:spLocks noGrp="1"/>
          </p:cNvSpPr>
          <p:nvPr>
            <p:ph idx="1"/>
          </p:nvPr>
        </p:nvSpPr>
        <p:spPr/>
        <p:txBody>
          <a:bodyPr/>
          <a:lstStyle/>
          <a:p>
            <a:endParaRPr lang="en-ZA" dirty="0"/>
          </a:p>
        </p:txBody>
      </p:sp>
      <p:sp>
        <p:nvSpPr>
          <p:cNvPr id="4" name="Footer Placeholder 3">
            <a:extLst>
              <a:ext uri="{FF2B5EF4-FFF2-40B4-BE49-F238E27FC236}">
                <a16:creationId xmlns:a16="http://schemas.microsoft.com/office/drawing/2014/main" id="{2EAF5DBF-3F8E-CA67-1A12-0083D99FFD5B}"/>
              </a:ext>
            </a:extLst>
          </p:cNvPr>
          <p:cNvSpPr>
            <a:spLocks noGrp="1"/>
          </p:cNvSpPr>
          <p:nvPr>
            <p:ph type="ftr" sz="quarter" idx="11"/>
          </p:nvPr>
        </p:nvSpPr>
        <p:spPr/>
        <p:txBody>
          <a:bodyPr/>
          <a:lstStyle/>
          <a:p>
            <a:endParaRPr lang="en-US"/>
          </a:p>
        </p:txBody>
      </p:sp>
      <p:pic>
        <p:nvPicPr>
          <p:cNvPr id="5" name="Picture 4">
            <a:extLst>
              <a:ext uri="{FF2B5EF4-FFF2-40B4-BE49-F238E27FC236}">
                <a16:creationId xmlns:a16="http://schemas.microsoft.com/office/drawing/2014/main" id="{F48AB686-70D5-D3C1-015B-47BBD99A7C79}"/>
              </a:ext>
            </a:extLst>
          </p:cNvPr>
          <p:cNvPicPr>
            <a:picLocks noChangeAspect="1"/>
          </p:cNvPicPr>
          <p:nvPr/>
        </p:nvPicPr>
        <p:blipFill>
          <a:blip r:embed="rId2"/>
          <a:stretch>
            <a:fillRect/>
          </a:stretch>
        </p:blipFill>
        <p:spPr>
          <a:xfrm>
            <a:off x="314959" y="1417638"/>
            <a:ext cx="9204961" cy="5269638"/>
          </a:xfrm>
          <a:prstGeom prst="rect">
            <a:avLst/>
          </a:prstGeom>
        </p:spPr>
      </p:pic>
    </p:spTree>
    <p:extLst>
      <p:ext uri="{BB962C8B-B14F-4D97-AF65-F5344CB8AC3E}">
        <p14:creationId xmlns:p14="http://schemas.microsoft.com/office/powerpoint/2010/main" val="3061058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CAC15-D79B-5A97-5304-BAF25BD2065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E8CE616-123F-F169-4C27-A7AAFFD974CA}"/>
              </a:ext>
            </a:extLst>
          </p:cNvPr>
          <p:cNvSpPr>
            <a:spLocks noChangeArrowheads="1"/>
          </p:cNvSpPr>
          <p:nvPr/>
        </p:nvSpPr>
        <p:spPr bwMode="auto">
          <a:xfrm>
            <a:off x="622300" y="2984503"/>
            <a:ext cx="8775700" cy="2273298"/>
          </a:xfrm>
          <a:prstGeom prst="rect">
            <a:avLst/>
          </a:prstGeom>
          <a:noFill/>
          <a:ln w="9525">
            <a:solidFill>
              <a:srgbClr val="4A7EBB"/>
            </a:solidFill>
            <a:miter lim="800000"/>
            <a:headEnd/>
            <a:tailEnd/>
          </a:ln>
          <a:effectLst>
            <a:outerShdw blurRad="63500" dist="23000" dir="5400000" rotWithShape="0">
              <a:srgbClr val="000000">
                <a:alpha val="34998"/>
              </a:srgbClr>
            </a:outerShdw>
          </a:effec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sp>
        <p:nvSpPr>
          <p:cNvPr id="6" name="Content Placeholder 2">
            <a:extLst>
              <a:ext uri="{FF2B5EF4-FFF2-40B4-BE49-F238E27FC236}">
                <a16:creationId xmlns:a16="http://schemas.microsoft.com/office/drawing/2014/main" id="{30F6E82E-CED2-4182-514C-0B4149CAEF52}"/>
              </a:ext>
            </a:extLst>
          </p:cNvPr>
          <p:cNvSpPr txBox="1">
            <a:spLocks/>
          </p:cNvSpPr>
          <p:nvPr/>
        </p:nvSpPr>
        <p:spPr>
          <a:xfrm>
            <a:off x="3462338" y="4205054"/>
            <a:ext cx="2927350" cy="107156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80000"/>
              </a:lnSpc>
              <a:buFont typeface="Arial" charset="0"/>
              <a:buNone/>
            </a:pPr>
            <a:endParaRPr lang="en-US" sz="1500">
              <a:solidFill>
                <a:srgbClr val="D7E4BD"/>
              </a:solidFill>
              <a:latin typeface="Arial" charset="0"/>
              <a:ea typeface="ＭＳ Ｐゴシック" charset="0"/>
              <a:cs typeface="Arial" charset="0"/>
            </a:endParaRPr>
          </a:p>
          <a:p>
            <a:pPr>
              <a:lnSpc>
                <a:spcPct val="80000"/>
              </a:lnSpc>
              <a:buFont typeface="Arial" charset="0"/>
              <a:buNone/>
            </a:pPr>
            <a:endParaRPr lang="en-US" sz="1500">
              <a:solidFill>
                <a:srgbClr val="D7E4BD"/>
              </a:solidFill>
              <a:latin typeface="Arial" charset="0"/>
              <a:ea typeface="ＭＳ Ｐゴシック" charset="0"/>
              <a:cs typeface="Arial" charset="0"/>
            </a:endParaRPr>
          </a:p>
          <a:p>
            <a:pPr>
              <a:lnSpc>
                <a:spcPct val="80000"/>
              </a:lnSpc>
              <a:buFont typeface="Arial" charset="0"/>
              <a:buNone/>
            </a:pPr>
            <a:r>
              <a:rPr lang="en-US" sz="1800">
                <a:solidFill>
                  <a:srgbClr val="000000"/>
                </a:solidFill>
                <a:latin typeface="Arial" charset="0"/>
                <a:ea typeface="ＭＳ Ｐゴシック" charset="0"/>
                <a:cs typeface="Arial" charset="0"/>
              </a:rPr>
              <a:t>NDOLIVHUAA</a:t>
            </a:r>
          </a:p>
          <a:p>
            <a:pPr>
              <a:lnSpc>
                <a:spcPct val="80000"/>
              </a:lnSpc>
              <a:buFont typeface="Arial" charset="0"/>
              <a:buNone/>
            </a:pPr>
            <a:r>
              <a:rPr lang="en-US" sz="1800">
                <a:solidFill>
                  <a:srgbClr val="000000"/>
                </a:solidFill>
                <a:latin typeface="Arial" charset="0"/>
                <a:ea typeface="ＭＳ Ｐゴシック" charset="0"/>
                <a:cs typeface="Arial" charset="0"/>
              </a:rPr>
              <a:t>ENKOSI</a:t>
            </a:r>
            <a:endParaRPr lang="en-US" sz="1800" dirty="0">
              <a:solidFill>
                <a:srgbClr val="000000"/>
              </a:solidFill>
              <a:latin typeface="Arial" charset="0"/>
              <a:ea typeface="ＭＳ Ｐゴシック" charset="0"/>
              <a:cs typeface="Arial" charset="0"/>
            </a:endParaRPr>
          </a:p>
        </p:txBody>
      </p:sp>
      <p:pic>
        <p:nvPicPr>
          <p:cNvPr id="7" name="Picture 9" descr="96238841982637933.png">
            <a:extLst>
              <a:ext uri="{FF2B5EF4-FFF2-40B4-BE49-F238E27FC236}">
                <a16:creationId xmlns:a16="http://schemas.microsoft.com/office/drawing/2014/main" id="{D095ACCC-83B8-D7CD-D923-4090A2EFB3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98939" y="2984502"/>
            <a:ext cx="1524000" cy="185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10">
            <a:extLst>
              <a:ext uri="{FF2B5EF4-FFF2-40B4-BE49-F238E27FC236}">
                <a16:creationId xmlns:a16="http://schemas.microsoft.com/office/drawing/2014/main" id="{812843DA-5F45-8CBE-7CD1-5A24C981E454}"/>
              </a:ext>
            </a:extLst>
          </p:cNvPr>
          <p:cNvSpPr>
            <a:spLocks noChangeArrowheads="1"/>
          </p:cNvSpPr>
          <p:nvPr/>
        </p:nvSpPr>
        <p:spPr bwMode="auto">
          <a:xfrm>
            <a:off x="7115176" y="3060702"/>
            <a:ext cx="2109788"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dirty="0">
                <a:solidFill>
                  <a:srgbClr val="000000"/>
                </a:solidFill>
              </a:rPr>
              <a:t>HI NKHENSILE</a:t>
            </a:r>
          </a:p>
          <a:p>
            <a:pPr algn="r"/>
            <a:r>
              <a:rPr lang="en-US" dirty="0">
                <a:solidFill>
                  <a:srgbClr val="000000"/>
                </a:solidFill>
              </a:rPr>
              <a:t>SIYATHOKOZA                                                 SIYABONGA</a:t>
            </a:r>
          </a:p>
        </p:txBody>
      </p:sp>
      <p:sp>
        <p:nvSpPr>
          <p:cNvPr id="9" name="Rectangle 11">
            <a:extLst>
              <a:ext uri="{FF2B5EF4-FFF2-40B4-BE49-F238E27FC236}">
                <a16:creationId xmlns:a16="http://schemas.microsoft.com/office/drawing/2014/main" id="{B4E4277E-D349-452E-AC45-7A705FBA491C}"/>
              </a:ext>
            </a:extLst>
          </p:cNvPr>
          <p:cNvSpPr>
            <a:spLocks noChangeArrowheads="1"/>
          </p:cNvSpPr>
          <p:nvPr/>
        </p:nvSpPr>
        <p:spPr bwMode="auto">
          <a:xfrm>
            <a:off x="769938" y="3062290"/>
            <a:ext cx="26924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dirty="0"/>
              <a:t>THANK YOU</a:t>
            </a:r>
          </a:p>
          <a:p>
            <a:r>
              <a:rPr lang="en-US" dirty="0"/>
              <a:t>DANKIE   </a:t>
            </a:r>
          </a:p>
          <a:p>
            <a:r>
              <a:rPr lang="en-US" dirty="0"/>
              <a:t>REA LEBOHA</a:t>
            </a:r>
            <a:endParaRPr lang="en-US" dirty="0">
              <a:latin typeface="Calibri" charset="0"/>
            </a:endParaRPr>
          </a:p>
        </p:txBody>
      </p:sp>
    </p:spTree>
    <p:extLst>
      <p:ext uri="{BB962C8B-B14F-4D97-AF65-F5344CB8AC3E}">
        <p14:creationId xmlns:p14="http://schemas.microsoft.com/office/powerpoint/2010/main" val="912348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7891</TotalTime>
  <Words>709</Words>
  <Application>Microsoft Office PowerPoint</Application>
  <PresentationFormat>A4 Paper (210x297 mm)</PresentationFormat>
  <Paragraphs>94</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Agency FB</vt:lpstr>
      <vt:lpstr>Aptos</vt:lpstr>
      <vt:lpstr>Aptos Display</vt:lpstr>
      <vt:lpstr>Arial</vt:lpstr>
      <vt:lpstr>Calibri</vt:lpstr>
      <vt:lpstr>Wingdings</vt:lpstr>
      <vt:lpstr>Office Theme</vt:lpstr>
      <vt:lpstr>PowerPoint Presentation</vt:lpstr>
      <vt:lpstr>PRESENTATION OVERVIEW</vt:lpstr>
      <vt:lpstr>Why do we exist?</vt:lpstr>
      <vt:lpstr>IMPORTANCE OF INTEGRATED PLANNING, MONITORING AND EVALUATION</vt:lpstr>
      <vt:lpstr>PowerPoint Presentation</vt:lpstr>
      <vt:lpstr>PowerPoint Presentation</vt:lpstr>
      <vt:lpstr>From Compliance to a culture of accountability</vt:lpstr>
      <vt:lpstr>A CULTURE OF ACCOUNTABILITY</vt:lpstr>
      <vt:lpstr>STRATEGY success is dependent on the process and not only the content!</vt:lpstr>
      <vt:lpstr>Planning with the end in mind</vt:lpstr>
      <vt:lpstr>PowerPoint Presentation</vt:lpstr>
      <vt:lpstr>INSTITUTIONALISED M AND E</vt:lpstr>
      <vt:lpstr>PowerPoint Presentation</vt:lpstr>
    </vt:vector>
  </TitlesOfParts>
  <Company>Private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Christopher Phiri</cp:lastModifiedBy>
  <cp:revision>617</cp:revision>
  <cp:lastPrinted>2022-09-13T09:40:57Z</cp:lastPrinted>
  <dcterms:created xsi:type="dcterms:W3CDTF">2014-11-18T07:45:06Z</dcterms:created>
  <dcterms:modified xsi:type="dcterms:W3CDTF">2026-07-21T10:17:31Z</dcterms:modified>
</cp:coreProperties>
</file>