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sldIdLst>
    <p:sldId id="2147482210" r:id="rId2"/>
    <p:sldId id="2147482281" r:id="rId3"/>
    <p:sldId id="2147482284" r:id="rId4"/>
    <p:sldId id="2147482285" r:id="rId5"/>
    <p:sldId id="2147482286" r:id="rId6"/>
    <p:sldId id="2147482287" r:id="rId7"/>
    <p:sldId id="2147482276" r:id="rId8"/>
    <p:sldId id="262" r:id="rId9"/>
    <p:sldId id="2147482283" r:id="rId10"/>
    <p:sldId id="2147482289" r:id="rId11"/>
    <p:sldId id="2147482290" r:id="rId12"/>
    <p:sldId id="2147482291" r:id="rId13"/>
    <p:sldId id="2147482293" r:id="rId14"/>
    <p:sldId id="2147482294" r:id="rId15"/>
    <p:sldId id="2147482295" r:id="rId16"/>
    <p:sldId id="2147482296" r:id="rId17"/>
    <p:sldId id="2147482297" r:id="rId18"/>
    <p:sldId id="2147482298" r:id="rId19"/>
    <p:sldId id="2147482299" r:id="rId20"/>
    <p:sldId id="2147482300" r:id="rId21"/>
    <p:sldId id="214748230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505635-1BDB-C728-1762-8693FAF7333F}" name="Neil Cole" initials="NC" userId="35a77bcdc1eb574e" providerId="Windows Live"/>
  <p188:author id="{5250D266-F117-84D5-4933-61FB2F474C39}" name="Shaakira Karolia" initials="SK" userId="S::ShaakiraK@idc.co.za::ccd303eb-91f7-4cbc-8816-e087f8db90ce" providerId="AD"/>
  <p188:author id="{CE0C4BAB-4015-FF84-610A-29D74A5DC9E5}" name="Chimbganda, Tapiwa GIZ ZA" initials="TC" userId="S::tapiwa.chimbganda@giz.de::7ef9e097-1ad7-4bb1-8d36-f3836f76e3ad" providerId="AD"/>
  <p188:author id="{D76156F7-D2AA-339D-2B95-EF65484E7222}" name="Sue Lund" initials="" userId="S::sue@suelund.org::fa3780b8-9734-4683-b135-f8c80a83880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di Dicks" initials="RD" lastIdx="13" clrIdx="0">
    <p:extLst>
      <p:ext uri="{19B8F6BF-5375-455C-9EA6-DF929625EA0E}">
        <p15:presenceInfo xmlns:p15="http://schemas.microsoft.com/office/powerpoint/2012/main" userId="S-1-5-21-1776630654-648170547-1852903728-249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30BB25-39B1-4B8E-8CB9-64A1D407FE08}" v="36" dt="2026-07-20T15:29:06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5840" autoAdjust="0"/>
  </p:normalViewPr>
  <p:slideViewPr>
    <p:cSldViewPr snapToGrid="0">
      <p:cViewPr varScale="1">
        <p:scale>
          <a:sx n="64" d="100"/>
          <a:sy n="64" d="100"/>
        </p:scale>
        <p:origin x="17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l Jacob" userId="fc05828e-014c-44cf-bce0-f85e7116505b" providerId="ADAL" clId="{4A99F519-B9DD-4CF2-991E-8B6FC08AF74E}"/>
    <pc:docChg chg="undo custSel addSld delSld modSld sldOrd">
      <pc:chgData name="Christel Jacob" userId="fc05828e-014c-44cf-bce0-f85e7116505b" providerId="ADAL" clId="{4A99F519-B9DD-4CF2-991E-8B6FC08AF74E}" dt="2026-07-20T15:37:37.246" v="683" actId="20577"/>
      <pc:docMkLst>
        <pc:docMk/>
      </pc:docMkLst>
      <pc:sldChg chg="modSp mod ord">
        <pc:chgData name="Christel Jacob" userId="fc05828e-014c-44cf-bce0-f85e7116505b" providerId="ADAL" clId="{4A99F519-B9DD-4CF2-991E-8B6FC08AF74E}" dt="2026-07-20T15:02:34.540" v="506"/>
        <pc:sldMkLst>
          <pc:docMk/>
          <pc:sldMk cId="1228010001" sldId="262"/>
        </pc:sldMkLst>
        <pc:spChg chg="mod">
          <ac:chgData name="Christel Jacob" userId="fc05828e-014c-44cf-bce0-f85e7116505b" providerId="ADAL" clId="{4A99F519-B9DD-4CF2-991E-8B6FC08AF74E}" dt="2026-07-20T15:02:34.540" v="506"/>
          <ac:spMkLst>
            <pc:docMk/>
            <pc:sldMk cId="1228010001" sldId="262"/>
            <ac:spMk id="17" creationId="{67FF62E4-895C-A47E-8068-A0A55D776B0D}"/>
          </ac:spMkLst>
        </pc:spChg>
      </pc:sldChg>
      <pc:sldChg chg="modSp mod ord">
        <pc:chgData name="Christel Jacob" userId="fc05828e-014c-44cf-bce0-f85e7116505b" providerId="ADAL" clId="{4A99F519-B9DD-4CF2-991E-8B6FC08AF74E}" dt="2026-07-20T13:32:21.062" v="71"/>
        <pc:sldMkLst>
          <pc:docMk/>
          <pc:sldMk cId="181351002" sldId="2147482210"/>
        </pc:sldMkLst>
        <pc:spChg chg="mod">
          <ac:chgData name="Christel Jacob" userId="fc05828e-014c-44cf-bce0-f85e7116505b" providerId="ADAL" clId="{4A99F519-B9DD-4CF2-991E-8B6FC08AF74E}" dt="2026-07-20T13:31:32.713" v="62" actId="207"/>
          <ac:spMkLst>
            <pc:docMk/>
            <pc:sldMk cId="181351002" sldId="2147482210"/>
            <ac:spMk id="2" creationId="{DDA8F76E-4201-527A-6518-4AAB9D154441}"/>
          </ac:spMkLst>
        </pc:spChg>
        <pc:spChg chg="mod">
          <ac:chgData name="Christel Jacob" userId="fc05828e-014c-44cf-bce0-f85e7116505b" providerId="ADAL" clId="{4A99F519-B9DD-4CF2-991E-8B6FC08AF74E}" dt="2026-07-20T13:31:02.357" v="61" actId="1035"/>
          <ac:spMkLst>
            <pc:docMk/>
            <pc:sldMk cId="181351002" sldId="2147482210"/>
            <ac:spMk id="3" creationId="{AA361950-78A6-EFF5-314F-CFC215984137}"/>
          </ac:spMkLst>
        </pc:spChg>
      </pc:sldChg>
      <pc:sldChg chg="modSp mod ord">
        <pc:chgData name="Christel Jacob" userId="fc05828e-014c-44cf-bce0-f85e7116505b" providerId="ADAL" clId="{4A99F519-B9DD-4CF2-991E-8B6FC08AF74E}" dt="2026-07-20T15:03:13.698" v="519" actId="20577"/>
        <pc:sldMkLst>
          <pc:docMk/>
          <pc:sldMk cId="3621961073" sldId="2147482276"/>
        </pc:sldMkLst>
        <pc:spChg chg="mod">
          <ac:chgData name="Christel Jacob" userId="fc05828e-014c-44cf-bce0-f85e7116505b" providerId="ADAL" clId="{4A99F519-B9DD-4CF2-991E-8B6FC08AF74E}" dt="2026-07-20T15:03:13.698" v="519" actId="20577"/>
          <ac:spMkLst>
            <pc:docMk/>
            <pc:sldMk cId="3621961073" sldId="2147482276"/>
            <ac:spMk id="6" creationId="{4D3CF0D5-936C-EE76-944E-B28D9B9EAC78}"/>
          </ac:spMkLst>
        </pc:spChg>
      </pc:sldChg>
      <pc:sldChg chg="del">
        <pc:chgData name="Christel Jacob" userId="fc05828e-014c-44cf-bce0-f85e7116505b" providerId="ADAL" clId="{4A99F519-B9DD-4CF2-991E-8B6FC08AF74E}" dt="2026-07-20T15:29:39.549" v="670" actId="47"/>
        <pc:sldMkLst>
          <pc:docMk/>
          <pc:sldMk cId="552102729" sldId="2147482278"/>
        </pc:sldMkLst>
      </pc:sldChg>
      <pc:sldChg chg="modSp add del mod ord">
        <pc:chgData name="Christel Jacob" userId="fc05828e-014c-44cf-bce0-f85e7116505b" providerId="ADAL" clId="{4A99F519-B9DD-4CF2-991E-8B6FC08AF74E}" dt="2026-07-20T13:38:10.128" v="136" actId="2696"/>
        <pc:sldMkLst>
          <pc:docMk/>
          <pc:sldMk cId="1115051769" sldId="2147482279"/>
        </pc:sldMkLst>
        <pc:spChg chg="mod">
          <ac:chgData name="Christel Jacob" userId="fc05828e-014c-44cf-bce0-f85e7116505b" providerId="ADAL" clId="{4A99F519-B9DD-4CF2-991E-8B6FC08AF74E}" dt="2026-07-20T13:35:19.130" v="77" actId="14100"/>
          <ac:spMkLst>
            <pc:docMk/>
            <pc:sldMk cId="1115051769" sldId="2147482279"/>
            <ac:spMk id="5" creationId="{19000B05-91E1-64F3-4311-785259615C1E}"/>
          </ac:spMkLst>
        </pc:spChg>
      </pc:sldChg>
      <pc:sldChg chg="modSp add del mod ord">
        <pc:chgData name="Christel Jacob" userId="fc05828e-014c-44cf-bce0-f85e7116505b" providerId="ADAL" clId="{4A99F519-B9DD-4CF2-991E-8B6FC08AF74E}" dt="2026-07-20T15:01:31.091" v="503" actId="47"/>
        <pc:sldMkLst>
          <pc:docMk/>
          <pc:sldMk cId="2410801416" sldId="2147482280"/>
        </pc:sldMkLst>
        <pc:spChg chg="mod">
          <ac:chgData name="Christel Jacob" userId="fc05828e-014c-44cf-bce0-f85e7116505b" providerId="ADAL" clId="{4A99F519-B9DD-4CF2-991E-8B6FC08AF74E}" dt="2026-07-20T14:58:50.320" v="489"/>
          <ac:spMkLst>
            <pc:docMk/>
            <pc:sldMk cId="2410801416" sldId="2147482280"/>
            <ac:spMk id="5" creationId="{305836E6-8D93-2D78-B3AE-D5B6BDC9D8DD}"/>
          </ac:spMkLst>
        </pc:spChg>
        <pc:spChg chg="mod">
          <ac:chgData name="Christel Jacob" userId="fc05828e-014c-44cf-bce0-f85e7116505b" providerId="ADAL" clId="{4A99F519-B9DD-4CF2-991E-8B6FC08AF74E}" dt="2026-07-20T14:59:51.666" v="495"/>
          <ac:spMkLst>
            <pc:docMk/>
            <pc:sldMk cId="2410801416" sldId="2147482280"/>
            <ac:spMk id="6" creationId="{D5931A3F-3F88-8AB3-3AB1-F6FA725BC434}"/>
          </ac:spMkLst>
        </pc:spChg>
      </pc:sldChg>
      <pc:sldChg chg="modSp add mod">
        <pc:chgData name="Christel Jacob" userId="fc05828e-014c-44cf-bce0-f85e7116505b" providerId="ADAL" clId="{4A99F519-B9DD-4CF2-991E-8B6FC08AF74E}" dt="2026-07-20T13:52:23.196" v="141"/>
        <pc:sldMkLst>
          <pc:docMk/>
          <pc:sldMk cId="2921677075" sldId="2147482281"/>
        </pc:sldMkLst>
        <pc:spChg chg="mod">
          <ac:chgData name="Christel Jacob" userId="fc05828e-014c-44cf-bce0-f85e7116505b" providerId="ADAL" clId="{4A99F519-B9DD-4CF2-991E-8B6FC08AF74E}" dt="2026-07-20T13:52:23.196" v="141"/>
          <ac:spMkLst>
            <pc:docMk/>
            <pc:sldMk cId="2921677075" sldId="2147482281"/>
            <ac:spMk id="5" creationId="{DCE23B65-C7C0-107E-127D-903F00249809}"/>
          </ac:spMkLst>
        </pc:spChg>
        <pc:spChg chg="mod">
          <ac:chgData name="Christel Jacob" userId="fc05828e-014c-44cf-bce0-f85e7116505b" providerId="ADAL" clId="{4A99F519-B9DD-4CF2-991E-8B6FC08AF74E}" dt="2026-07-20T13:37:37.772" v="135"/>
          <ac:spMkLst>
            <pc:docMk/>
            <pc:sldMk cId="2921677075" sldId="2147482281"/>
            <ac:spMk id="6" creationId="{AAADC154-0FC9-2AE2-731C-C55DB72013E2}"/>
          </ac:spMkLst>
        </pc:spChg>
      </pc:sldChg>
      <pc:sldChg chg="add del">
        <pc:chgData name="Christel Jacob" userId="fc05828e-014c-44cf-bce0-f85e7116505b" providerId="ADAL" clId="{4A99F519-B9DD-4CF2-991E-8B6FC08AF74E}" dt="2026-07-20T15:00:39.985" v="499" actId="47"/>
        <pc:sldMkLst>
          <pc:docMk/>
          <pc:sldMk cId="2891579588" sldId="2147482282"/>
        </pc:sldMkLst>
      </pc:sldChg>
      <pc:sldChg chg="modSp add mod">
        <pc:chgData name="Christel Jacob" userId="fc05828e-014c-44cf-bce0-f85e7116505b" providerId="ADAL" clId="{4A99F519-B9DD-4CF2-991E-8B6FC08AF74E}" dt="2026-07-20T15:31:43.801" v="680" actId="20577"/>
        <pc:sldMkLst>
          <pc:docMk/>
          <pc:sldMk cId="2437747665" sldId="2147482283"/>
        </pc:sldMkLst>
        <pc:spChg chg="mod">
          <ac:chgData name="Christel Jacob" userId="fc05828e-014c-44cf-bce0-f85e7116505b" providerId="ADAL" clId="{4A99F519-B9DD-4CF2-991E-8B6FC08AF74E}" dt="2026-07-20T14:33:22.234" v="397"/>
          <ac:spMkLst>
            <pc:docMk/>
            <pc:sldMk cId="2437747665" sldId="2147482283"/>
            <ac:spMk id="5" creationId="{2E1C2F87-5C3E-B2A5-E621-1B6CA3F6BDB2}"/>
          </ac:spMkLst>
        </pc:spChg>
        <pc:spChg chg="mod">
          <ac:chgData name="Christel Jacob" userId="fc05828e-014c-44cf-bce0-f85e7116505b" providerId="ADAL" clId="{4A99F519-B9DD-4CF2-991E-8B6FC08AF74E}" dt="2026-07-20T15:31:43.801" v="680" actId="20577"/>
          <ac:spMkLst>
            <pc:docMk/>
            <pc:sldMk cId="2437747665" sldId="2147482283"/>
            <ac:spMk id="6" creationId="{343DFE37-CED2-2387-213C-6CE188C041AE}"/>
          </ac:spMkLst>
        </pc:spChg>
      </pc:sldChg>
      <pc:sldChg chg="addSp modSp add mod">
        <pc:chgData name="Christel Jacob" userId="fc05828e-014c-44cf-bce0-f85e7116505b" providerId="ADAL" clId="{4A99F519-B9DD-4CF2-991E-8B6FC08AF74E}" dt="2026-07-20T14:08:03.479" v="202" actId="1035"/>
        <pc:sldMkLst>
          <pc:docMk/>
          <pc:sldMk cId="3523568677" sldId="2147482284"/>
        </pc:sldMkLst>
        <pc:spChg chg="mod">
          <ac:chgData name="Christel Jacob" userId="fc05828e-014c-44cf-bce0-f85e7116505b" providerId="ADAL" clId="{4A99F519-B9DD-4CF2-991E-8B6FC08AF74E}" dt="2026-07-20T13:52:09.067" v="140"/>
          <ac:spMkLst>
            <pc:docMk/>
            <pc:sldMk cId="3523568677" sldId="2147482284"/>
            <ac:spMk id="5" creationId="{A85733FD-C9C7-8714-46DF-29A28D399488}"/>
          </ac:spMkLst>
        </pc:spChg>
        <pc:spChg chg="mod">
          <ac:chgData name="Christel Jacob" userId="fc05828e-014c-44cf-bce0-f85e7116505b" providerId="ADAL" clId="{4A99F519-B9DD-4CF2-991E-8B6FC08AF74E}" dt="2026-07-20T13:55:50.752" v="151" actId="20577"/>
          <ac:spMkLst>
            <pc:docMk/>
            <pc:sldMk cId="3523568677" sldId="2147482284"/>
            <ac:spMk id="6" creationId="{7A514AC4-8EC4-3683-2721-3DE98B592106}"/>
          </ac:spMkLst>
        </pc:spChg>
        <pc:graphicFrameChg chg="add mod">
          <ac:chgData name="Christel Jacob" userId="fc05828e-014c-44cf-bce0-f85e7116505b" providerId="ADAL" clId="{4A99F519-B9DD-4CF2-991E-8B6FC08AF74E}" dt="2026-07-20T13:54:56.014" v="144"/>
          <ac:graphicFrameMkLst>
            <pc:docMk/>
            <pc:sldMk cId="3523568677" sldId="2147482284"/>
            <ac:graphicFrameMk id="2" creationId="{8986EC14-39AC-F3BE-9572-5CA5D8B936D3}"/>
          </ac:graphicFrameMkLst>
        </pc:graphicFrameChg>
        <pc:graphicFrameChg chg="add mod modGraphic">
          <ac:chgData name="Christel Jacob" userId="fc05828e-014c-44cf-bce0-f85e7116505b" providerId="ADAL" clId="{4A99F519-B9DD-4CF2-991E-8B6FC08AF74E}" dt="2026-07-20T14:08:03.479" v="202" actId="1035"/>
          <ac:graphicFrameMkLst>
            <pc:docMk/>
            <pc:sldMk cId="3523568677" sldId="2147482284"/>
            <ac:graphicFrameMk id="3" creationId="{71C3C607-6A6B-24E4-0EB7-A40B0B7F0BAE}"/>
          </ac:graphicFrameMkLst>
        </pc:graphicFrameChg>
      </pc:sldChg>
      <pc:sldChg chg="delSp modSp add mod">
        <pc:chgData name="Christel Jacob" userId="fc05828e-014c-44cf-bce0-f85e7116505b" providerId="ADAL" clId="{4A99F519-B9DD-4CF2-991E-8B6FC08AF74E}" dt="2026-07-20T14:07:43.411" v="181" actId="12"/>
        <pc:sldMkLst>
          <pc:docMk/>
          <pc:sldMk cId="2340692684" sldId="2147482285"/>
        </pc:sldMkLst>
        <pc:spChg chg="mod">
          <ac:chgData name="Christel Jacob" userId="fc05828e-014c-44cf-bce0-f85e7116505b" providerId="ADAL" clId="{4A99F519-B9DD-4CF2-991E-8B6FC08AF74E}" dt="2026-07-20T14:05:43.169" v="155"/>
          <ac:spMkLst>
            <pc:docMk/>
            <pc:sldMk cId="2340692684" sldId="2147482285"/>
            <ac:spMk id="5" creationId="{E804DBA2-AB52-4E5B-5C0B-87ADD15D7A77}"/>
          </ac:spMkLst>
        </pc:spChg>
        <pc:spChg chg="mod">
          <ac:chgData name="Christel Jacob" userId="fc05828e-014c-44cf-bce0-f85e7116505b" providerId="ADAL" clId="{4A99F519-B9DD-4CF2-991E-8B6FC08AF74E}" dt="2026-07-20T14:07:43.411" v="181" actId="12"/>
          <ac:spMkLst>
            <pc:docMk/>
            <pc:sldMk cId="2340692684" sldId="2147482285"/>
            <ac:spMk id="6" creationId="{71FA7EBA-1E61-BB04-25E3-0F29F87DC070}"/>
          </ac:spMkLst>
        </pc:spChg>
        <pc:graphicFrameChg chg="del">
          <ac:chgData name="Christel Jacob" userId="fc05828e-014c-44cf-bce0-f85e7116505b" providerId="ADAL" clId="{4A99F519-B9DD-4CF2-991E-8B6FC08AF74E}" dt="2026-07-20T14:06:26.606" v="162" actId="478"/>
          <ac:graphicFrameMkLst>
            <pc:docMk/>
            <pc:sldMk cId="2340692684" sldId="2147482285"/>
            <ac:graphicFrameMk id="3" creationId="{AFAA8CDE-F0C6-4E97-7139-AECA7788558A}"/>
          </ac:graphicFrameMkLst>
        </pc:graphicFrameChg>
      </pc:sldChg>
      <pc:sldChg chg="addSp delSp modSp add mod ord">
        <pc:chgData name="Christel Jacob" userId="fc05828e-014c-44cf-bce0-f85e7116505b" providerId="ADAL" clId="{4A99F519-B9DD-4CF2-991E-8B6FC08AF74E}" dt="2026-07-20T14:14:41.197" v="238" actId="255"/>
        <pc:sldMkLst>
          <pc:docMk/>
          <pc:sldMk cId="652296511" sldId="2147482286"/>
        </pc:sldMkLst>
        <pc:spChg chg="mod">
          <ac:chgData name="Christel Jacob" userId="fc05828e-014c-44cf-bce0-f85e7116505b" providerId="ADAL" clId="{4A99F519-B9DD-4CF2-991E-8B6FC08AF74E}" dt="2026-07-20T14:09:17.608" v="210"/>
          <ac:spMkLst>
            <pc:docMk/>
            <pc:sldMk cId="652296511" sldId="2147482286"/>
            <ac:spMk id="5" creationId="{E001BA16-5D2D-9D14-5407-D4F9045E5BC4}"/>
          </ac:spMkLst>
        </pc:spChg>
        <pc:spChg chg="mod">
          <ac:chgData name="Christel Jacob" userId="fc05828e-014c-44cf-bce0-f85e7116505b" providerId="ADAL" clId="{4A99F519-B9DD-4CF2-991E-8B6FC08AF74E}" dt="2026-07-20T14:09:37.544" v="211"/>
          <ac:spMkLst>
            <pc:docMk/>
            <pc:sldMk cId="652296511" sldId="2147482286"/>
            <ac:spMk id="6" creationId="{8B1351DA-8F66-6B81-C20D-BD61FD8352EA}"/>
          </ac:spMkLst>
        </pc:spChg>
        <pc:graphicFrameChg chg="add mod modGraphic">
          <ac:chgData name="Christel Jacob" userId="fc05828e-014c-44cf-bce0-f85e7116505b" providerId="ADAL" clId="{4A99F519-B9DD-4CF2-991E-8B6FC08AF74E}" dt="2026-07-20T14:14:41.197" v="238" actId="255"/>
          <ac:graphicFrameMkLst>
            <pc:docMk/>
            <pc:sldMk cId="652296511" sldId="2147482286"/>
            <ac:graphicFrameMk id="2" creationId="{A4CA0223-8026-9441-7041-847D3CA4A38A}"/>
          </ac:graphicFrameMkLst>
        </pc:graphicFrameChg>
        <pc:graphicFrameChg chg="del">
          <ac:chgData name="Christel Jacob" userId="fc05828e-014c-44cf-bce0-f85e7116505b" providerId="ADAL" clId="{4A99F519-B9DD-4CF2-991E-8B6FC08AF74E}" dt="2026-07-20T14:14:20.928" v="235" actId="478"/>
          <ac:graphicFrameMkLst>
            <pc:docMk/>
            <pc:sldMk cId="652296511" sldId="2147482286"/>
            <ac:graphicFrameMk id="3" creationId="{9324D0EB-4DA6-6484-8262-6259920F20A2}"/>
          </ac:graphicFrameMkLst>
        </pc:graphicFrameChg>
      </pc:sldChg>
      <pc:sldChg chg="delSp modSp add mod">
        <pc:chgData name="Christel Jacob" userId="fc05828e-014c-44cf-bce0-f85e7116505b" providerId="ADAL" clId="{4A99F519-B9DD-4CF2-991E-8B6FC08AF74E}" dt="2026-07-20T14:17:25.133" v="258" actId="113"/>
        <pc:sldMkLst>
          <pc:docMk/>
          <pc:sldMk cId="1084341160" sldId="2147482287"/>
        </pc:sldMkLst>
        <pc:spChg chg="mod">
          <ac:chgData name="Christel Jacob" userId="fc05828e-014c-44cf-bce0-f85e7116505b" providerId="ADAL" clId="{4A99F519-B9DD-4CF2-991E-8B6FC08AF74E}" dt="2026-07-20T14:15:54.681" v="240"/>
          <ac:spMkLst>
            <pc:docMk/>
            <pc:sldMk cId="1084341160" sldId="2147482287"/>
            <ac:spMk id="5" creationId="{2E30B1EF-F8A9-09BB-D3DC-F0C418A08D92}"/>
          </ac:spMkLst>
        </pc:spChg>
        <pc:spChg chg="mod">
          <ac:chgData name="Christel Jacob" userId="fc05828e-014c-44cf-bce0-f85e7116505b" providerId="ADAL" clId="{4A99F519-B9DD-4CF2-991E-8B6FC08AF74E}" dt="2026-07-20T14:17:25.133" v="258" actId="113"/>
          <ac:spMkLst>
            <pc:docMk/>
            <pc:sldMk cId="1084341160" sldId="2147482287"/>
            <ac:spMk id="6" creationId="{39F1D7C1-5027-A3F4-3137-7550EC8A9E44}"/>
          </ac:spMkLst>
        </pc:spChg>
        <pc:graphicFrameChg chg="del">
          <ac:chgData name="Christel Jacob" userId="fc05828e-014c-44cf-bce0-f85e7116505b" providerId="ADAL" clId="{4A99F519-B9DD-4CF2-991E-8B6FC08AF74E}" dt="2026-07-20T14:16:27.210" v="242" actId="478"/>
          <ac:graphicFrameMkLst>
            <pc:docMk/>
            <pc:sldMk cId="1084341160" sldId="2147482287"/>
            <ac:graphicFrameMk id="2" creationId="{66852234-1CBA-1DDF-4EAA-CFE9D6B975CF}"/>
          </ac:graphicFrameMkLst>
        </pc:graphicFrameChg>
      </pc:sldChg>
      <pc:sldChg chg="addSp delSp modSp add del mod ord">
        <pc:chgData name="Christel Jacob" userId="fc05828e-014c-44cf-bce0-f85e7116505b" providerId="ADAL" clId="{4A99F519-B9DD-4CF2-991E-8B6FC08AF74E}" dt="2026-07-20T15:30:55.571" v="671" actId="47"/>
        <pc:sldMkLst>
          <pc:docMk/>
          <pc:sldMk cId="3621749276" sldId="2147482288"/>
        </pc:sldMkLst>
        <pc:spChg chg="mod">
          <ac:chgData name="Christel Jacob" userId="fc05828e-014c-44cf-bce0-f85e7116505b" providerId="ADAL" clId="{4A99F519-B9DD-4CF2-991E-8B6FC08AF74E}" dt="2026-07-20T14:25:31.024" v="352"/>
          <ac:spMkLst>
            <pc:docMk/>
            <pc:sldMk cId="3621749276" sldId="2147482288"/>
            <ac:spMk id="5" creationId="{494CCE3A-2DBC-9E44-F704-2B2FBAF7B0EE}"/>
          </ac:spMkLst>
        </pc:spChg>
        <pc:spChg chg="mod">
          <ac:chgData name="Christel Jacob" userId="fc05828e-014c-44cf-bce0-f85e7116505b" providerId="ADAL" clId="{4A99F519-B9DD-4CF2-991E-8B6FC08AF74E}" dt="2026-07-20T14:25:55.987" v="353"/>
          <ac:spMkLst>
            <pc:docMk/>
            <pc:sldMk cId="3621749276" sldId="2147482288"/>
            <ac:spMk id="6" creationId="{7FDDECC5-B499-D799-17CF-B651A081624A}"/>
          </ac:spMkLst>
        </pc:spChg>
        <pc:graphicFrameChg chg="add del mod modGraphic">
          <ac:chgData name="Christel Jacob" userId="fc05828e-014c-44cf-bce0-f85e7116505b" providerId="ADAL" clId="{4A99F519-B9DD-4CF2-991E-8B6FC08AF74E}" dt="2026-07-20T14:29:33.699" v="380" actId="113"/>
          <ac:graphicFrameMkLst>
            <pc:docMk/>
            <pc:sldMk cId="3621749276" sldId="2147482288"/>
            <ac:graphicFrameMk id="2" creationId="{40FF22D0-96DC-38FC-92B4-C2925BCCBECB}"/>
          </ac:graphicFrameMkLst>
        </pc:graphicFrameChg>
      </pc:sldChg>
      <pc:sldChg chg="modSp add mod">
        <pc:chgData name="Christel Jacob" userId="fc05828e-014c-44cf-bce0-f85e7116505b" providerId="ADAL" clId="{4A99F519-B9DD-4CF2-991E-8B6FC08AF74E}" dt="2026-07-20T14:39:28.676" v="442" actId="20577"/>
        <pc:sldMkLst>
          <pc:docMk/>
          <pc:sldMk cId="3645647810" sldId="2147482289"/>
        </pc:sldMkLst>
        <pc:spChg chg="mod">
          <ac:chgData name="Christel Jacob" userId="fc05828e-014c-44cf-bce0-f85e7116505b" providerId="ADAL" clId="{4A99F519-B9DD-4CF2-991E-8B6FC08AF74E}" dt="2026-07-20T14:36:18.970" v="415"/>
          <ac:spMkLst>
            <pc:docMk/>
            <pc:sldMk cId="3645647810" sldId="2147482289"/>
            <ac:spMk id="5" creationId="{3E75EF5D-FA00-4145-49B7-C1E1F56A7343}"/>
          </ac:spMkLst>
        </pc:spChg>
        <pc:spChg chg="mod">
          <ac:chgData name="Christel Jacob" userId="fc05828e-014c-44cf-bce0-f85e7116505b" providerId="ADAL" clId="{4A99F519-B9DD-4CF2-991E-8B6FC08AF74E}" dt="2026-07-20T14:39:28.676" v="442" actId="20577"/>
          <ac:spMkLst>
            <pc:docMk/>
            <pc:sldMk cId="3645647810" sldId="2147482289"/>
            <ac:spMk id="6" creationId="{225ECB65-83CB-D047-E749-63596F35FD37}"/>
          </ac:spMkLst>
        </pc:spChg>
      </pc:sldChg>
      <pc:sldChg chg="modSp add mod">
        <pc:chgData name="Christel Jacob" userId="fc05828e-014c-44cf-bce0-f85e7116505b" providerId="ADAL" clId="{4A99F519-B9DD-4CF2-991E-8B6FC08AF74E}" dt="2026-07-20T14:42:34.712" v="468" actId="207"/>
        <pc:sldMkLst>
          <pc:docMk/>
          <pc:sldMk cId="2504231991" sldId="2147482290"/>
        </pc:sldMkLst>
        <pc:spChg chg="mod">
          <ac:chgData name="Christel Jacob" userId="fc05828e-014c-44cf-bce0-f85e7116505b" providerId="ADAL" clId="{4A99F519-B9DD-4CF2-991E-8B6FC08AF74E}" dt="2026-07-20T14:40:46.030" v="444"/>
          <ac:spMkLst>
            <pc:docMk/>
            <pc:sldMk cId="2504231991" sldId="2147482290"/>
            <ac:spMk id="5" creationId="{DDB34540-44D4-2FE9-E5C3-5A01C93ADE85}"/>
          </ac:spMkLst>
        </pc:spChg>
        <pc:spChg chg="mod">
          <ac:chgData name="Christel Jacob" userId="fc05828e-014c-44cf-bce0-f85e7116505b" providerId="ADAL" clId="{4A99F519-B9DD-4CF2-991E-8B6FC08AF74E}" dt="2026-07-20T14:42:34.712" v="468" actId="207"/>
          <ac:spMkLst>
            <pc:docMk/>
            <pc:sldMk cId="2504231991" sldId="2147482290"/>
            <ac:spMk id="6" creationId="{4BE541FD-3C5C-5717-CAE4-17D5838A4C99}"/>
          </ac:spMkLst>
        </pc:spChg>
      </pc:sldChg>
      <pc:sldChg chg="modSp add mod ord">
        <pc:chgData name="Christel Jacob" userId="fc05828e-014c-44cf-bce0-f85e7116505b" providerId="ADAL" clId="{4A99F519-B9DD-4CF2-991E-8B6FC08AF74E}" dt="2026-07-20T14:55:41.072" v="483" actId="113"/>
        <pc:sldMkLst>
          <pc:docMk/>
          <pc:sldMk cId="3458331956" sldId="2147482291"/>
        </pc:sldMkLst>
        <pc:spChg chg="mod">
          <ac:chgData name="Christel Jacob" userId="fc05828e-014c-44cf-bce0-f85e7116505b" providerId="ADAL" clId="{4A99F519-B9DD-4CF2-991E-8B6FC08AF74E}" dt="2026-07-20T14:53:08.708" v="476"/>
          <ac:spMkLst>
            <pc:docMk/>
            <pc:sldMk cId="3458331956" sldId="2147482291"/>
            <ac:spMk id="5" creationId="{9ADACC21-5576-03DB-9166-94B3ECF4E428}"/>
          </ac:spMkLst>
        </pc:spChg>
        <pc:spChg chg="mod">
          <ac:chgData name="Christel Jacob" userId="fc05828e-014c-44cf-bce0-f85e7116505b" providerId="ADAL" clId="{4A99F519-B9DD-4CF2-991E-8B6FC08AF74E}" dt="2026-07-20T14:53:29.042" v="477"/>
          <ac:spMkLst>
            <pc:docMk/>
            <pc:sldMk cId="3458331956" sldId="2147482291"/>
            <ac:spMk id="6" creationId="{7A8CB3F3-EADA-1490-5504-534BC0C04248}"/>
          </ac:spMkLst>
        </pc:spChg>
        <pc:graphicFrameChg chg="mod modGraphic">
          <ac:chgData name="Christel Jacob" userId="fc05828e-014c-44cf-bce0-f85e7116505b" providerId="ADAL" clId="{4A99F519-B9DD-4CF2-991E-8B6FC08AF74E}" dt="2026-07-20T14:55:41.072" v="483" actId="113"/>
          <ac:graphicFrameMkLst>
            <pc:docMk/>
            <pc:sldMk cId="3458331956" sldId="2147482291"/>
            <ac:graphicFrameMk id="2" creationId="{BDCDFFCF-064C-7CF1-C839-1F02AABF2C37}"/>
          </ac:graphicFrameMkLst>
        </pc:graphicFrameChg>
      </pc:sldChg>
      <pc:sldChg chg="add del ord">
        <pc:chgData name="Christel Jacob" userId="fc05828e-014c-44cf-bce0-f85e7116505b" providerId="ADAL" clId="{4A99F519-B9DD-4CF2-991E-8B6FC08AF74E}" dt="2026-07-20T15:00:51.838" v="500" actId="47"/>
        <pc:sldMkLst>
          <pc:docMk/>
          <pc:sldMk cId="3129772339" sldId="2147482292"/>
        </pc:sldMkLst>
      </pc:sldChg>
      <pc:sldChg chg="modSp add mod ord">
        <pc:chgData name="Christel Jacob" userId="fc05828e-014c-44cf-bce0-f85e7116505b" providerId="ADAL" clId="{4A99F519-B9DD-4CF2-991E-8B6FC08AF74E}" dt="2026-07-20T15:04:11.943" v="524" actId="207"/>
        <pc:sldMkLst>
          <pc:docMk/>
          <pc:sldMk cId="344946337" sldId="2147482293"/>
        </pc:sldMkLst>
        <pc:spChg chg="mod">
          <ac:chgData name="Christel Jacob" userId="fc05828e-014c-44cf-bce0-f85e7116505b" providerId="ADAL" clId="{4A99F519-B9DD-4CF2-991E-8B6FC08AF74E}" dt="2026-07-20T15:02:34.540" v="506"/>
          <ac:spMkLst>
            <pc:docMk/>
            <pc:sldMk cId="344946337" sldId="2147482293"/>
            <ac:spMk id="5" creationId="{23C1A506-3541-53A7-66BF-A5AC7C0AC34C}"/>
          </ac:spMkLst>
        </pc:spChg>
        <pc:spChg chg="mod">
          <ac:chgData name="Christel Jacob" userId="fc05828e-014c-44cf-bce0-f85e7116505b" providerId="ADAL" clId="{4A99F519-B9DD-4CF2-991E-8B6FC08AF74E}" dt="2026-07-20T15:04:11.943" v="524" actId="207"/>
          <ac:spMkLst>
            <pc:docMk/>
            <pc:sldMk cId="344946337" sldId="2147482293"/>
            <ac:spMk id="6" creationId="{B94EB21F-E6A6-C30C-2EC8-C2982B1CE8BF}"/>
          </ac:spMkLst>
        </pc:spChg>
      </pc:sldChg>
      <pc:sldChg chg="modSp add mod">
        <pc:chgData name="Christel Jacob" userId="fc05828e-014c-44cf-bce0-f85e7116505b" providerId="ADAL" clId="{4A99F519-B9DD-4CF2-991E-8B6FC08AF74E}" dt="2026-07-20T15:05:56.141" v="538" actId="207"/>
        <pc:sldMkLst>
          <pc:docMk/>
          <pc:sldMk cId="2043896921" sldId="2147482294"/>
        </pc:sldMkLst>
        <pc:spChg chg="mod">
          <ac:chgData name="Christel Jacob" userId="fc05828e-014c-44cf-bce0-f85e7116505b" providerId="ADAL" clId="{4A99F519-B9DD-4CF2-991E-8B6FC08AF74E}" dt="2026-07-20T15:04:33.804" v="526"/>
          <ac:spMkLst>
            <pc:docMk/>
            <pc:sldMk cId="2043896921" sldId="2147482294"/>
            <ac:spMk id="5" creationId="{34DFB13C-8B10-E01C-827A-745F7FF4E3E5}"/>
          </ac:spMkLst>
        </pc:spChg>
        <pc:spChg chg="mod">
          <ac:chgData name="Christel Jacob" userId="fc05828e-014c-44cf-bce0-f85e7116505b" providerId="ADAL" clId="{4A99F519-B9DD-4CF2-991E-8B6FC08AF74E}" dt="2026-07-20T15:05:56.141" v="538" actId="207"/>
          <ac:spMkLst>
            <pc:docMk/>
            <pc:sldMk cId="2043896921" sldId="2147482294"/>
            <ac:spMk id="6" creationId="{8B4254E2-47D5-AD46-F209-3F7E86AF4A40}"/>
          </ac:spMkLst>
        </pc:spChg>
      </pc:sldChg>
      <pc:sldChg chg="modSp add mod">
        <pc:chgData name="Christel Jacob" userId="fc05828e-014c-44cf-bce0-f85e7116505b" providerId="ADAL" clId="{4A99F519-B9DD-4CF2-991E-8B6FC08AF74E}" dt="2026-07-20T15:08:09.952" v="548" actId="207"/>
        <pc:sldMkLst>
          <pc:docMk/>
          <pc:sldMk cId="3478996771" sldId="2147482295"/>
        </pc:sldMkLst>
        <pc:spChg chg="mod">
          <ac:chgData name="Christel Jacob" userId="fc05828e-014c-44cf-bce0-f85e7116505b" providerId="ADAL" clId="{4A99F519-B9DD-4CF2-991E-8B6FC08AF74E}" dt="2026-07-20T15:06:45.494" v="540"/>
          <ac:spMkLst>
            <pc:docMk/>
            <pc:sldMk cId="3478996771" sldId="2147482295"/>
            <ac:spMk id="5" creationId="{D3D4046D-E91C-2479-B457-2FC4B39444D2}"/>
          </ac:spMkLst>
        </pc:spChg>
        <pc:spChg chg="mod">
          <ac:chgData name="Christel Jacob" userId="fc05828e-014c-44cf-bce0-f85e7116505b" providerId="ADAL" clId="{4A99F519-B9DD-4CF2-991E-8B6FC08AF74E}" dt="2026-07-20T15:08:09.952" v="548" actId="207"/>
          <ac:spMkLst>
            <pc:docMk/>
            <pc:sldMk cId="3478996771" sldId="2147482295"/>
            <ac:spMk id="6" creationId="{596A39C4-59EB-A042-BAA2-040B8C9D1835}"/>
          </ac:spMkLst>
        </pc:spChg>
      </pc:sldChg>
      <pc:sldChg chg="modSp add mod">
        <pc:chgData name="Christel Jacob" userId="fc05828e-014c-44cf-bce0-f85e7116505b" providerId="ADAL" clId="{4A99F519-B9DD-4CF2-991E-8B6FC08AF74E}" dt="2026-07-20T15:10:39.550" v="558" actId="207"/>
        <pc:sldMkLst>
          <pc:docMk/>
          <pc:sldMk cId="1203766703" sldId="2147482296"/>
        </pc:sldMkLst>
        <pc:spChg chg="mod">
          <ac:chgData name="Christel Jacob" userId="fc05828e-014c-44cf-bce0-f85e7116505b" providerId="ADAL" clId="{4A99F519-B9DD-4CF2-991E-8B6FC08AF74E}" dt="2026-07-20T15:08:47.772" v="550"/>
          <ac:spMkLst>
            <pc:docMk/>
            <pc:sldMk cId="1203766703" sldId="2147482296"/>
            <ac:spMk id="5" creationId="{04EA4D12-5FD7-6A32-AE71-69E86D165402}"/>
          </ac:spMkLst>
        </pc:spChg>
        <pc:spChg chg="mod">
          <ac:chgData name="Christel Jacob" userId="fc05828e-014c-44cf-bce0-f85e7116505b" providerId="ADAL" clId="{4A99F519-B9DD-4CF2-991E-8B6FC08AF74E}" dt="2026-07-20T15:10:39.550" v="558" actId="207"/>
          <ac:spMkLst>
            <pc:docMk/>
            <pc:sldMk cId="1203766703" sldId="2147482296"/>
            <ac:spMk id="6" creationId="{F24D52EB-5648-B8B2-CE71-9C53D0055EF8}"/>
          </ac:spMkLst>
        </pc:spChg>
      </pc:sldChg>
      <pc:sldChg chg="modSp add mod">
        <pc:chgData name="Christel Jacob" userId="fc05828e-014c-44cf-bce0-f85e7116505b" providerId="ADAL" clId="{4A99F519-B9DD-4CF2-991E-8B6FC08AF74E}" dt="2026-07-20T15:13:27.913" v="578" actId="20577"/>
        <pc:sldMkLst>
          <pc:docMk/>
          <pc:sldMk cId="4030131582" sldId="2147482297"/>
        </pc:sldMkLst>
        <pc:spChg chg="mod">
          <ac:chgData name="Christel Jacob" userId="fc05828e-014c-44cf-bce0-f85e7116505b" providerId="ADAL" clId="{4A99F519-B9DD-4CF2-991E-8B6FC08AF74E}" dt="2026-07-20T15:11:58.866" v="563"/>
          <ac:spMkLst>
            <pc:docMk/>
            <pc:sldMk cId="4030131582" sldId="2147482297"/>
            <ac:spMk id="5" creationId="{819E1C65-6F7C-14B2-8A26-CF4AE59E46A1}"/>
          </ac:spMkLst>
        </pc:spChg>
        <pc:spChg chg="mod">
          <ac:chgData name="Christel Jacob" userId="fc05828e-014c-44cf-bce0-f85e7116505b" providerId="ADAL" clId="{4A99F519-B9DD-4CF2-991E-8B6FC08AF74E}" dt="2026-07-20T15:13:27.913" v="578" actId="20577"/>
          <ac:spMkLst>
            <pc:docMk/>
            <pc:sldMk cId="4030131582" sldId="2147482297"/>
            <ac:spMk id="6" creationId="{E7A96CED-2A87-181F-C039-74692C3B828C}"/>
          </ac:spMkLst>
        </pc:spChg>
      </pc:sldChg>
      <pc:sldChg chg="modSp add mod">
        <pc:chgData name="Christel Jacob" userId="fc05828e-014c-44cf-bce0-f85e7116505b" providerId="ADAL" clId="{4A99F519-B9DD-4CF2-991E-8B6FC08AF74E}" dt="2026-07-20T15:16:05.221" v="590"/>
        <pc:sldMkLst>
          <pc:docMk/>
          <pc:sldMk cId="2144749116" sldId="2147482298"/>
        </pc:sldMkLst>
        <pc:spChg chg="mod">
          <ac:chgData name="Christel Jacob" userId="fc05828e-014c-44cf-bce0-f85e7116505b" providerId="ADAL" clId="{4A99F519-B9DD-4CF2-991E-8B6FC08AF74E}" dt="2026-07-20T15:14:26.771" v="580"/>
          <ac:spMkLst>
            <pc:docMk/>
            <pc:sldMk cId="2144749116" sldId="2147482298"/>
            <ac:spMk id="5" creationId="{4740A2CE-3532-7EF8-3173-15B2978FF201}"/>
          </ac:spMkLst>
        </pc:spChg>
        <pc:spChg chg="mod">
          <ac:chgData name="Christel Jacob" userId="fc05828e-014c-44cf-bce0-f85e7116505b" providerId="ADAL" clId="{4A99F519-B9DD-4CF2-991E-8B6FC08AF74E}" dt="2026-07-20T15:16:05.221" v="590"/>
          <ac:spMkLst>
            <pc:docMk/>
            <pc:sldMk cId="2144749116" sldId="2147482298"/>
            <ac:spMk id="6" creationId="{BEED1637-B060-A09C-93A4-ED95907C3668}"/>
          </ac:spMkLst>
        </pc:spChg>
      </pc:sldChg>
      <pc:sldChg chg="modSp add mod ord">
        <pc:chgData name="Christel Jacob" userId="fc05828e-014c-44cf-bce0-f85e7116505b" providerId="ADAL" clId="{4A99F519-B9DD-4CF2-991E-8B6FC08AF74E}" dt="2026-07-20T15:35:50.608" v="681" actId="21"/>
        <pc:sldMkLst>
          <pc:docMk/>
          <pc:sldMk cId="1103169106" sldId="2147482299"/>
        </pc:sldMkLst>
        <pc:spChg chg="mod">
          <ac:chgData name="Christel Jacob" userId="fc05828e-014c-44cf-bce0-f85e7116505b" providerId="ADAL" clId="{4A99F519-B9DD-4CF2-991E-8B6FC08AF74E}" dt="2026-07-20T15:17:29.763" v="594"/>
          <ac:spMkLst>
            <pc:docMk/>
            <pc:sldMk cId="1103169106" sldId="2147482299"/>
            <ac:spMk id="5" creationId="{69D08787-35DF-1C30-9F84-DAFC61A8B96A}"/>
          </ac:spMkLst>
        </pc:spChg>
        <pc:spChg chg="mod">
          <ac:chgData name="Christel Jacob" userId="fc05828e-014c-44cf-bce0-f85e7116505b" providerId="ADAL" clId="{4A99F519-B9DD-4CF2-991E-8B6FC08AF74E}" dt="2026-07-20T15:17:45.233" v="595"/>
          <ac:spMkLst>
            <pc:docMk/>
            <pc:sldMk cId="1103169106" sldId="2147482299"/>
            <ac:spMk id="6" creationId="{840BA58B-B859-B3CC-45FA-04B33EDF8FFC}"/>
          </ac:spMkLst>
        </pc:spChg>
        <pc:graphicFrameChg chg="mod modGraphic">
          <ac:chgData name="Christel Jacob" userId="fc05828e-014c-44cf-bce0-f85e7116505b" providerId="ADAL" clId="{4A99F519-B9DD-4CF2-991E-8B6FC08AF74E}" dt="2026-07-20T15:35:50.608" v="681" actId="21"/>
          <ac:graphicFrameMkLst>
            <pc:docMk/>
            <pc:sldMk cId="1103169106" sldId="2147482299"/>
            <ac:graphicFrameMk id="2" creationId="{FBC0812E-1C9C-9422-2B2A-DACCF2F3FCE3}"/>
          </ac:graphicFrameMkLst>
        </pc:graphicFrameChg>
      </pc:sldChg>
      <pc:sldChg chg="modSp add mod ord">
        <pc:chgData name="Christel Jacob" userId="fc05828e-014c-44cf-bce0-f85e7116505b" providerId="ADAL" clId="{4A99F519-B9DD-4CF2-991E-8B6FC08AF74E}" dt="2026-07-20T15:24:06.922" v="621" actId="207"/>
        <pc:sldMkLst>
          <pc:docMk/>
          <pc:sldMk cId="1738906982" sldId="2147482300"/>
        </pc:sldMkLst>
        <pc:spChg chg="mod">
          <ac:chgData name="Christel Jacob" userId="fc05828e-014c-44cf-bce0-f85e7116505b" providerId="ADAL" clId="{4A99F519-B9DD-4CF2-991E-8B6FC08AF74E}" dt="2026-07-20T15:22:11.543" v="610"/>
          <ac:spMkLst>
            <pc:docMk/>
            <pc:sldMk cId="1738906982" sldId="2147482300"/>
            <ac:spMk id="5" creationId="{B0E2414D-C680-47D3-7D4A-E8E782720F6B}"/>
          </ac:spMkLst>
        </pc:spChg>
        <pc:spChg chg="mod">
          <ac:chgData name="Christel Jacob" userId="fc05828e-014c-44cf-bce0-f85e7116505b" providerId="ADAL" clId="{4A99F519-B9DD-4CF2-991E-8B6FC08AF74E}" dt="2026-07-20T15:24:06.922" v="621" actId="207"/>
          <ac:spMkLst>
            <pc:docMk/>
            <pc:sldMk cId="1738906982" sldId="2147482300"/>
            <ac:spMk id="6" creationId="{F1EC9C4A-A8A0-586C-57A3-423A59DA8569}"/>
          </ac:spMkLst>
        </pc:spChg>
      </pc:sldChg>
      <pc:sldChg chg="modSp add mod">
        <pc:chgData name="Christel Jacob" userId="fc05828e-014c-44cf-bce0-f85e7116505b" providerId="ADAL" clId="{4A99F519-B9DD-4CF2-991E-8B6FC08AF74E}" dt="2026-07-20T15:37:37.246" v="683" actId="20577"/>
        <pc:sldMkLst>
          <pc:docMk/>
          <pc:sldMk cId="3831689841" sldId="2147482301"/>
        </pc:sldMkLst>
        <pc:spChg chg="mod">
          <ac:chgData name="Christel Jacob" userId="fc05828e-014c-44cf-bce0-f85e7116505b" providerId="ADAL" clId="{4A99F519-B9DD-4CF2-991E-8B6FC08AF74E}" dt="2026-07-20T15:37:37.246" v="683" actId="20577"/>
          <ac:spMkLst>
            <pc:docMk/>
            <pc:sldMk cId="3831689841" sldId="2147482301"/>
            <ac:spMk id="5" creationId="{F077EAC2-2195-10AC-0C77-A8C69BDA0251}"/>
          </ac:spMkLst>
        </pc:spChg>
        <pc:spChg chg="mod">
          <ac:chgData name="Christel Jacob" userId="fc05828e-014c-44cf-bce0-f85e7116505b" providerId="ADAL" clId="{4A99F519-B9DD-4CF2-991E-8B6FC08AF74E}" dt="2026-07-20T15:29:28.295" v="669" actId="20577"/>
          <ac:spMkLst>
            <pc:docMk/>
            <pc:sldMk cId="3831689841" sldId="2147482301"/>
            <ac:spMk id="6" creationId="{F4FDDE8F-0B2C-874F-6E33-85033DEAB20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FDD92-ADB3-4C46-9F01-6AF8E0951CF1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8CA5E-3346-314C-88C9-ECAA2FDDE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26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72F6-3614-3161-3B3F-2061545AF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9CFB3-63C8-D246-00FF-212959B9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EE7E3-DCEC-B886-267E-56524212F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3CE7B-144E-7772-519E-FC72CCA75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837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6C1C3-7579-DEF2-171C-F22A8C81F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646E7-B5F9-00D9-1714-DACDAA97B7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F5CA1-886F-39B4-CE2E-5CD4A5080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CB8B9-71A0-196B-6182-0466B4185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892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A3B07-D5F9-0FB1-5166-98171CEA5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35160-A339-EA37-8EB1-72B9E116D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26901-AD1B-E603-872D-84410F1FD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7DC28-9FE8-6BD2-9FCD-0594BB90C3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658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967A6-046C-73A5-9610-C6BBD0A7A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289CD3-561F-7A4A-6D16-79C080ADA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D3FB1B-E00C-EA10-43BB-300F5DB1F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6FF6C-D88E-2668-5A81-EA06CE42DB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72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1E577-CFCC-E15C-3164-4724B504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693D6F-32C1-3B92-1EC5-B541A61678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C1E16-7BE4-D781-C4F6-6DFEE51E9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95E30-6607-F649-A720-E7EB07903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511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68352-30EC-ED2D-9BDB-C409CE849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92A03-352C-4C4F-7DAD-675DF93066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1C70E-1F71-59D6-E03F-020355298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D4939-B3FC-9B3F-4206-67CBBAA79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09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449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1615B-E3D3-16E4-9443-B7749B732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0A1D5-4815-B7A2-92DB-FCA12AEF4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80D53-F096-4AA5-FD06-CE752453E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9701A-80D2-4C27-C1D6-3879465688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726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8C77-CD20-FD36-E2ED-1C3B8F988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A0C8C3-42B1-B7AF-3C35-3405959A5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664EF-DB69-4063-92E7-BC69D6A4D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E531E-DC39-4CFD-FFB6-17AABA9982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885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ABCC3-B99B-A9C7-A0AE-E150595E7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2FEAE-3B62-F2E0-A4AA-C85614388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20CF71-FC00-0D65-CFBA-3FA99EB24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D9305-7763-566E-4497-8258A9E2E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835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B341-5B8B-29EB-129F-352AB3BEB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694BF-AA89-E862-737A-F2264E855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A9128-6E48-F055-39A6-DBA569DC0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E5307-D786-8E8D-A222-06CC35232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311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ACA0B-ECDF-9979-8695-B5053B473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07DF6-0E79-CDB2-CF52-A947F3493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042A5-267B-F532-765A-2A3D014FD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4DCC4-BAAE-198E-5625-FBED9886D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976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5733E-8D21-E8BE-CB0C-7FD8CBF8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04A4A8-714E-D403-71AC-46E620D1C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8F6668-D5F0-4C3E-C3A0-31F71A244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0B0EB-C596-E7A0-FC96-B140CF55D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064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58D7-332D-9D96-6C06-2FCE42966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B207E-CA9F-3D95-E939-3C202EF27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C465E2-072D-0ACC-CB11-D3C61ED57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BDAC5-48E6-048F-2874-CAFC4555C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629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7954F-3CFC-4172-EB85-A87F03BEF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C47F8A-D9D8-3C2F-2932-591DA896DB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94A096-EEDF-BD77-5C48-76EA54D95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9B397-4137-568E-8F3E-5A7AD5549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075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A97A-EFFB-FC79-E29C-BE28293A0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6AE08-557B-61AC-5792-E06A17DF5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BF1C79-2D3F-6E57-6719-BACE1E94B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55D9B-5CEA-6E7A-1BA1-A35E9E7C4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641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B3ECF-EE09-5B99-7522-83D8AC148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914EA-2A21-95A4-37A5-D5B3BEA9B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1311A4-9AA1-F7C3-066C-6192F0AC7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74AFB-FADF-DA55-B3A0-539ED20B5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375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E53B2-547F-32D1-E121-BECCC7B0C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BADA4-661B-A572-1D2E-E0B43C7318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C1FDF4-383B-E94F-3F9D-762B3B9FE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ACC43-3176-AFA4-F9D7-82F4EC974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596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0D26-80B8-0C57-B94D-9EE562411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32837-9217-037F-FEEA-707159DB35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A05A16-17B1-CE7C-3694-81E4AF4AF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87DF5-C090-D7C8-5ADD-4E5B7C300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794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F355B-78D5-9634-FC30-B7E9A131E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AACEF-8E67-42F2-7CED-D36CC397C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D6512-023D-560B-84D7-F56DAC871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C1439-765A-09C9-6004-614A5238E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8CA5E-3346-314C-88C9-ECAA2FDDE4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466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6292D-BB80-EFBC-92D4-8917F191F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486259"/>
            <a:ext cx="8460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55450-3726-0D7E-4226-EDED41D27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99" y="3156260"/>
            <a:ext cx="8460000" cy="26978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D40B0-A75E-D4B5-312B-E735A0DA0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0615" y="6492875"/>
            <a:ext cx="621948" cy="365125"/>
          </a:xfrm>
        </p:spPr>
        <p:txBody>
          <a:bodyPr/>
          <a:lstStyle>
            <a:lvl1pPr algn="l">
              <a:defRPr/>
            </a:lvl1pPr>
          </a:lstStyle>
          <a:p>
            <a:fld id="{C48EAFE9-15C2-4B4B-92E4-A8D0A1DEE1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35BD-96D7-2EA6-7F99-3BF10602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9FFA8-09E0-FCB6-E3B0-6A0C2DB66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419D6-16B3-A936-1BD3-41F52540D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06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42701-F00A-DA8C-00E3-7EDA2EA5E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9060" y="327992"/>
            <a:ext cx="4977313" cy="5605670"/>
          </a:xfrm>
          <a:solidFill>
            <a:schemeClr val="accent2"/>
          </a:solidFill>
        </p:spPr>
        <p:txBody>
          <a:bodyPr lIns="144000" tIns="216000" rIns="216000" bIns="144000"/>
          <a:lstStyle>
            <a:lvl1pPr marL="162900" indent="-162900"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180000" algn="l"/>
              </a:tabLst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AD52D-7F38-C0BC-B4D4-E209A3C0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5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57548-F67B-F462-F417-9875509B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B848F-5A38-CB78-F44B-824D4F4AA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825625"/>
            <a:ext cx="41548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0CEAE1-AAEF-1FD7-3E5D-DD2A85428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49" y="1825625"/>
            <a:ext cx="4154849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EB02B-55ED-5203-C020-7257E59C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5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D0E0-AD82-6AF3-7885-04FA3634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5126"/>
            <a:ext cx="84600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961DF-781C-B645-9FB6-5405DE84A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681163"/>
            <a:ext cx="4138182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F8CF45-FE6F-5B19-1DD6-361E2EB8C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000" y="2505075"/>
            <a:ext cx="413818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BF4872-1BEB-D592-19B3-E26A2D348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419085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2232D-436D-E778-6806-A47FD5E864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19085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0F083-556A-99AA-EDE4-1A491E1A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68F1-3BCB-D555-8520-E270EADB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22FF0-2F6D-E67E-559E-611604BF4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44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flag&#10;&#10;Description automatically generated">
            <a:extLst>
              <a:ext uri="{FF2B5EF4-FFF2-40B4-BE49-F238E27FC236}">
                <a16:creationId xmlns:a16="http://schemas.microsoft.com/office/drawing/2014/main" id="{A4498CCA-3D5D-6070-343F-E4B1042D89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22FF0-2F6D-E67E-559E-611604BF4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07A54E-E1FB-4926-555F-B5F7B2393FBE}"/>
              </a:ext>
            </a:extLst>
          </p:cNvPr>
          <p:cNvSpPr/>
          <p:nvPr userDrawn="1"/>
        </p:nvSpPr>
        <p:spPr>
          <a:xfrm>
            <a:off x="0" y="1364876"/>
            <a:ext cx="4481690" cy="2353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logo with a bird and a shield&#10;&#10;Description automatically generated">
            <a:extLst>
              <a:ext uri="{FF2B5EF4-FFF2-40B4-BE49-F238E27FC236}">
                <a16:creationId xmlns:a16="http://schemas.microsoft.com/office/drawing/2014/main" id="{70754EF5-8E3C-29E5-B34C-62FACE223E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48" y="1715640"/>
            <a:ext cx="1127592" cy="962212"/>
          </a:xfrm>
          <a:prstGeom prst="rect">
            <a:avLst/>
          </a:prstGeom>
        </p:spPr>
      </p:pic>
      <p:pic>
        <p:nvPicPr>
          <p:cNvPr id="11" name="Picture 10" descr="A collage of several images of solar panels&#10;&#10;Description automatically generated">
            <a:extLst>
              <a:ext uri="{FF2B5EF4-FFF2-40B4-BE49-F238E27FC236}">
                <a16:creationId xmlns:a16="http://schemas.microsoft.com/office/drawing/2014/main" id="{A0ECB2FA-9697-BE32-EE7F-773033218E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13077" y="552948"/>
            <a:ext cx="5591132" cy="625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5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C4806-BD96-AB7D-469D-201C3EBE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1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4FC3-22D2-6111-4B1C-B332A2EC0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57200"/>
            <a:ext cx="321901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C3967-D4B3-BF46-9CC7-7C9099520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000" y="457200"/>
            <a:ext cx="5040000" cy="54038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AD82-F6AB-A266-5EAA-FAE9B7BEC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2057400"/>
            <a:ext cx="321901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78EEE-B87B-D939-73AA-AF1A4BE8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6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C8844-277F-B416-15F0-9F75F10C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57200"/>
            <a:ext cx="321901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CF2554-3451-68AD-DF9E-8DDD00459E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80000" y="457200"/>
            <a:ext cx="5040000" cy="5403851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699C5-9DB8-45AD-2AB1-8ECF6BAB1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2057400"/>
            <a:ext cx="321901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9D081-2822-0D86-87E1-826D442E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0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91A58C-7778-7BE3-6EAF-64F4986B0D66}"/>
              </a:ext>
            </a:extLst>
          </p:cNvPr>
          <p:cNvSpPr/>
          <p:nvPr userDrawn="1"/>
        </p:nvSpPr>
        <p:spPr>
          <a:xfrm>
            <a:off x="360000" y="6516000"/>
            <a:ext cx="327420" cy="34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8F2D3A-FF2F-DEB1-8EBB-AC74AECC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8460000" cy="964028"/>
          </a:xfrm>
          <a:prstGeom prst="rect">
            <a:avLst/>
          </a:prstGeom>
        </p:spPr>
        <p:txBody>
          <a:bodyPr vert="horz" lIns="90000" tIns="45720" rIns="91440" bIns="45720" rtlCol="0" anchor="b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16CC9-069B-E9FB-03F1-D6A1F44F2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440000"/>
            <a:ext cx="8460000" cy="478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0D189-463E-AEAF-57AA-320A446D2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6863" y="6516000"/>
            <a:ext cx="506255" cy="257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1400">
                <a:solidFill>
                  <a:srgbClr val="FFFFFF"/>
                </a:solidFill>
              </a:defRPr>
            </a:lvl1pPr>
          </a:lstStyle>
          <a:p>
            <a:fld id="{C48EAFE9-15C2-4B4B-92E4-A8D0A1DEE1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logo with a bird and a shield&#10;&#10;Description automatically generated">
            <a:extLst>
              <a:ext uri="{FF2B5EF4-FFF2-40B4-BE49-F238E27FC236}">
                <a16:creationId xmlns:a16="http://schemas.microsoft.com/office/drawing/2014/main" id="{6589A09A-55AA-15AD-B152-771B40419BA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981122" y="6021413"/>
            <a:ext cx="854194" cy="7289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54128C-9178-0605-EF8F-06EEBA4E5D42}"/>
              </a:ext>
            </a:extLst>
          </p:cNvPr>
          <p:cNvSpPr txBox="1"/>
          <p:nvPr userDrawn="1"/>
        </p:nvSpPr>
        <p:spPr>
          <a:xfrm>
            <a:off x="3051311" y="6525065"/>
            <a:ext cx="4830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JET IP 2023–2027 </a:t>
            </a:r>
            <a:r>
              <a:rPr lang="en-US" sz="1400" dirty="0">
                <a:solidFill>
                  <a:schemeClr val="accent1"/>
                </a:solidFill>
              </a:rPr>
              <a:t>Implementation Plan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736367-6819-1229-A630-7F83295D0555}"/>
              </a:ext>
            </a:extLst>
          </p:cNvPr>
          <p:cNvCxnSpPr/>
          <p:nvPr userDrawn="1"/>
        </p:nvCxnSpPr>
        <p:spPr>
          <a:xfrm>
            <a:off x="359999" y="6516000"/>
            <a:ext cx="745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23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5" r:id="rId8"/>
    <p:sldLayoutId id="2147483656" r:id="rId9"/>
    <p:sldLayoutId id="2147483657" r:id="rId10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justenergytransition.co.za/jet-investment-register-dashboar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stenergytransition.co.za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07858-9D02-2410-CC92-70017F97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US" smtClean="0"/>
              <a:t>1</a:t>
            </a:fld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DDA8F76E-4201-527A-6518-4AAB9D154441}"/>
              </a:ext>
            </a:extLst>
          </p:cNvPr>
          <p:cNvSpPr txBox="1">
            <a:spLocks/>
          </p:cNvSpPr>
          <p:nvPr/>
        </p:nvSpPr>
        <p:spPr>
          <a:xfrm>
            <a:off x="0" y="3813812"/>
            <a:ext cx="3784922" cy="165271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0000" tIns="45720" rIns="91440" bIns="4572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1" i="1" dirty="0"/>
          </a:p>
          <a:p>
            <a:pPr>
              <a:lnSpc>
                <a:spcPct val="100000"/>
              </a:lnSpc>
            </a:pPr>
            <a:r>
              <a:rPr lang="en-US" sz="1600" b="1" i="1" dirty="0">
                <a:solidFill>
                  <a:schemeClr val="accent1"/>
                </a:solidFill>
              </a:rPr>
              <a:t>The Mindset Shift: From Compliance to Continuous Monitoring, Evaluation and Learning (MEL)</a:t>
            </a:r>
          </a:p>
          <a:p>
            <a:pPr>
              <a:lnSpc>
                <a:spcPct val="100000"/>
              </a:lnSpc>
            </a:pPr>
            <a:r>
              <a:rPr lang="en-US" sz="1600" b="1" i="1" dirty="0"/>
              <a:t>Provincial Monitoring, Evaluation and Learning Seminar/Workshop</a:t>
            </a:r>
          </a:p>
          <a:p>
            <a:pPr>
              <a:lnSpc>
                <a:spcPct val="100000"/>
              </a:lnSpc>
            </a:pPr>
            <a:r>
              <a:rPr lang="en-US" sz="1600" b="1" i="1" dirty="0"/>
              <a:t>23 July 2026</a:t>
            </a:r>
          </a:p>
          <a:p>
            <a:pPr>
              <a:lnSpc>
                <a:spcPct val="100000"/>
              </a:lnSpc>
            </a:pPr>
            <a:endParaRPr lang="en-US" sz="1600" b="1" i="1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2E281F9-A82D-9ED3-B7A0-13362185E642}"/>
              </a:ext>
            </a:extLst>
          </p:cNvPr>
          <p:cNvSpPr txBox="1">
            <a:spLocks/>
          </p:cNvSpPr>
          <p:nvPr/>
        </p:nvSpPr>
        <p:spPr>
          <a:xfrm>
            <a:off x="225630" y="2970663"/>
            <a:ext cx="4253584" cy="843148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1800" b="1" dirty="0">
                <a:solidFill>
                  <a:schemeClr val="tx2"/>
                </a:solidFill>
              </a:rPr>
              <a:t>JUST ENERGY TRANSITION   </a:t>
            </a:r>
            <a:br>
              <a:rPr lang="en-US" sz="1800" b="1" dirty="0">
                <a:solidFill>
                  <a:schemeClr val="tx2"/>
                </a:solidFill>
              </a:rPr>
            </a:br>
            <a:r>
              <a:rPr lang="en-US" sz="1800" b="1" dirty="0">
                <a:solidFill>
                  <a:schemeClr val="tx2"/>
                </a:solidFill>
              </a:rPr>
              <a:t>Project Management Unit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BA4841-516C-B58F-5F1B-177F685B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320" y="1650033"/>
            <a:ext cx="1409792" cy="1041440"/>
          </a:xfrm>
          <a:prstGeom prst="rect">
            <a:avLst/>
          </a:prstGeo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AA361950-78A6-EFF5-314F-CFC215984137}"/>
              </a:ext>
            </a:extLst>
          </p:cNvPr>
          <p:cNvSpPr txBox="1">
            <a:spLocks/>
          </p:cNvSpPr>
          <p:nvPr/>
        </p:nvSpPr>
        <p:spPr>
          <a:xfrm>
            <a:off x="3315" y="5556476"/>
            <a:ext cx="3784922" cy="109069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0000" tIns="45720" rIns="91440" bIns="4572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b="1" i="1" dirty="0"/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tx2"/>
                </a:solidFill>
              </a:rPr>
              <a:t>   Christel Jacob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tx2"/>
                </a:solidFill>
              </a:rPr>
              <a:t>   Monitoring, Evaluation &amp; Learning    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tx2"/>
                </a:solidFill>
              </a:rPr>
              <a:t>   Manager</a:t>
            </a:r>
          </a:p>
        </p:txBody>
      </p:sp>
    </p:spTree>
    <p:extLst>
      <p:ext uri="{BB962C8B-B14F-4D97-AF65-F5344CB8AC3E}">
        <p14:creationId xmlns:p14="http://schemas.microsoft.com/office/powerpoint/2010/main" val="18135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90583-D9FD-0B17-39E3-42BDBD0BF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FA010-D3B5-B9A1-718D-D1337F74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2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E23B65-C7C0-107E-127D-903F00249809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THE MINDSET SHIFT: FROM COMPLIANCE TO CONTINUOUS LEARNING</a:t>
            </a:r>
          </a:p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USING THE JET IP MEL FRAMEWORK AS AN ILLUSTRATION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ADC154-0FC9-2AE2-731C-C55DB72013E2}"/>
              </a:ext>
            </a:extLst>
          </p:cNvPr>
          <p:cNvSpPr txBox="1"/>
          <p:nvPr/>
        </p:nvSpPr>
        <p:spPr>
          <a:xfrm>
            <a:off x="425011" y="2242053"/>
            <a:ext cx="6866489" cy="2835520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Key Concepts: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1.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The Compliance Trap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Why traditional M&amp;E falls short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2.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The Learning Paradigm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What continuous learning looks like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3.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The JET IP MEL Framework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A case study in action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4.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Key Enablers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Making the shift happen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5.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Your Journey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Practical next steps</a:t>
            </a:r>
          </a:p>
          <a:p>
            <a:pPr marL="257175" indent="-257175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1677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3F65F-B88A-D9B4-4C9E-91EF0466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B08B6-F2F5-D646-0182-2994CC80D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3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5733FD-C9C7-8714-46DF-29A28D399488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THE COMPLIANCE TRAP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514AC4-8EC4-3683-2721-3DE98B592106}"/>
              </a:ext>
            </a:extLst>
          </p:cNvPr>
          <p:cNvSpPr txBox="1"/>
          <p:nvPr/>
        </p:nvSpPr>
        <p:spPr>
          <a:xfrm>
            <a:off x="425011" y="2242053"/>
            <a:ext cx="6866489" cy="379463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Traditional M&amp;E Mindset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C3C607-6A6B-24E4-0EB7-A40B0B7F0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412262"/>
              </p:ext>
            </p:extLst>
          </p:nvPr>
        </p:nvGraphicFramePr>
        <p:xfrm>
          <a:off x="496957" y="2746877"/>
          <a:ext cx="7702826" cy="1976377"/>
        </p:xfrm>
        <a:graphic>
          <a:graphicData uri="http://schemas.openxmlformats.org/drawingml/2006/table">
            <a:tbl>
              <a:tblPr firstRow="1" firstCol="1" bandRow="1"/>
              <a:tblGrid>
                <a:gridCol w="3851413">
                  <a:extLst>
                    <a:ext uri="{9D8B030D-6E8A-4147-A177-3AD203B41FA5}">
                      <a16:colId xmlns:a16="http://schemas.microsoft.com/office/drawing/2014/main" val="1757634252"/>
                    </a:ext>
                  </a:extLst>
                </a:gridCol>
                <a:gridCol w="3851413">
                  <a:extLst>
                    <a:ext uri="{9D8B030D-6E8A-4147-A177-3AD203B41FA5}">
                      <a16:colId xmlns:a16="http://schemas.microsoft.com/office/drawing/2014/main" val="40808911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ZA" sz="18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Outcome</a:t>
                      </a:r>
                      <a:endParaRPr lang="en-ZA" sz="18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563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Donor-driven reporting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Meeting external requirements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194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Fixed indicators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Measuring what's easy, not what matters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571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Annual reporting cycles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Information arrives too late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642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Judgement-oriented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Fear of "bad" results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741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Siloed data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 cross-learning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84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568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06EFD-9EC5-E5A0-1091-02CC390A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FAD3A-7615-75C7-A643-482D31B4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4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04DBA2-AB52-4E5B-5C0B-87ADD15D7A77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THE COST OF COMPLIANCE-ONLY M&amp;E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A7EBA-1E61-BB04-25E3-0F29F87DC070}"/>
              </a:ext>
            </a:extLst>
          </p:cNvPr>
          <p:cNvSpPr txBox="1"/>
          <p:nvPr/>
        </p:nvSpPr>
        <p:spPr>
          <a:xfrm>
            <a:off x="425011" y="2242053"/>
            <a:ext cx="6866489" cy="4651402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Real Consequences: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Late insights – Annual reports reveal problems that were already visible months ago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Missed opportunities – No mechanism to course-correct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Poor stakeholder engagement – Communities feel like data sources, not partners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Limited learning – No incentives to share failures or innovations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Wasted resources – Data collected but never used for decision-making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b="1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b="1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b="1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069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8672-855D-0977-733E-E01766A81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E1185-16D5-D5C3-EBEC-1C50BD2B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5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01BA16-5D2D-9D14-5407-D4F9045E5BC4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THE LEARNING PARADIGM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1351DA-8F66-6B81-C20D-BD61FD8352EA}"/>
              </a:ext>
            </a:extLst>
          </p:cNvPr>
          <p:cNvSpPr txBox="1"/>
          <p:nvPr/>
        </p:nvSpPr>
        <p:spPr>
          <a:xfrm>
            <a:off x="425011" y="2242053"/>
            <a:ext cx="6866489" cy="379463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From Compliance to Continuous Learning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CA0223-8026-9441-7041-847D3CA4A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430421"/>
              </p:ext>
            </p:extLst>
          </p:nvPr>
        </p:nvGraphicFramePr>
        <p:xfrm>
          <a:off x="496957" y="2748742"/>
          <a:ext cx="7702826" cy="1963360"/>
        </p:xfrm>
        <a:graphic>
          <a:graphicData uri="http://schemas.openxmlformats.org/drawingml/2006/table">
            <a:tbl>
              <a:tblPr firstRow="1" firstCol="1" bandRow="1"/>
              <a:tblGrid>
                <a:gridCol w="3851413">
                  <a:extLst>
                    <a:ext uri="{9D8B030D-6E8A-4147-A177-3AD203B41FA5}">
                      <a16:colId xmlns:a16="http://schemas.microsoft.com/office/drawing/2014/main" val="3376551409"/>
                    </a:ext>
                  </a:extLst>
                </a:gridCol>
                <a:gridCol w="3851413">
                  <a:extLst>
                    <a:ext uri="{9D8B030D-6E8A-4147-A177-3AD203B41FA5}">
                      <a16:colId xmlns:a16="http://schemas.microsoft.com/office/drawing/2014/main" val="11992413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Traditional M&amp;E</a:t>
                      </a:r>
                      <a:endParaRPr lang="en-ZA" sz="18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Learning-Oriented MEL</a:t>
                      </a:r>
                      <a:endParaRPr lang="en-ZA" sz="18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622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Fixed plans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Adaptive and emergent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591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Annual reporting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Real-time feedback loops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869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Top-down indicators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Co-created with stakeholders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223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Judgement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Improvement and adaptation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09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Accountability only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Accountability + Learning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809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Siloed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Integrated across systems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564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29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3240B-115D-304B-FE70-8F10394CE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E6243-CB14-3B1F-4B1C-DBB24405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6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30B1EF-F8A9-09BB-D3DC-F0C418A08D92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INTRODUCTION TO JET 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1D7C1-5027-A3F4-3137-7550EC8A9E44}"/>
              </a:ext>
            </a:extLst>
          </p:cNvPr>
          <p:cNvSpPr txBox="1"/>
          <p:nvPr/>
        </p:nvSpPr>
        <p:spPr>
          <a:xfrm>
            <a:off x="425011" y="2242053"/>
            <a:ext cx="6866489" cy="3167919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The Just Energy Transition Investment Plan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South Africa's 5-year plan (2023-2027) for a low-carbon, climate-resilient economy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Investment need: R1.5 trillion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Sectors: Electricity, New Energy Vehicles, Green Hydrogen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"Just" component: Ensuring no one is left behind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Partners: International partner countries, private sector, civil society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b="1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4341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60479-FFB3-E90A-527F-51B39796B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9E712-73F9-D0B0-2B17-DA40AB4A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7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8977DB4-4E45-1843-59AD-A4E2F62C2D85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634500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JET M&amp;E Framework Overview</a:t>
            </a:r>
            <a:endParaRPr lang="en-ZA" sz="2100" b="1" dirty="0">
              <a:solidFill>
                <a:srgbClr val="006532"/>
              </a:solidFill>
              <a:latin typeface="Calibri Light" panose="020F03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3CF0D5-936C-EE76-944E-B28D9B9EAC78}"/>
              </a:ext>
            </a:extLst>
          </p:cNvPr>
          <p:cNvSpPr txBox="1"/>
          <p:nvPr/>
        </p:nvSpPr>
        <p:spPr>
          <a:xfrm>
            <a:off x="425011" y="969843"/>
            <a:ext cx="6866489" cy="5648598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4 Key Components: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1.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Theory of Change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Guides MEL alignment –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How change happens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2.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M&amp;E Framework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Tracks indicators (e.g., RE capacity, jobs)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-  Indicators and data systems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Impact Indicators (country level) –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wider JT impact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	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Core indicators (register level) – jobs, livelihoods, community engagement, institutional strengthening, emissions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Medium Term Outcome Indicators (PMU level) –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changes in behaviour and performance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Short Term Outcome indicators (PMU level) –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changes in capacity &amp; systems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3.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Investments Register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Public database of JET investments -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Tracking financial flows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4. </a:t>
            </a: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Learning System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– Evaluations &amp; stakeholder feedback - </a:t>
            </a: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Feedback loops and adaptation</a:t>
            </a:r>
          </a:p>
        </p:txBody>
      </p:sp>
    </p:spTree>
    <p:extLst>
      <p:ext uri="{BB962C8B-B14F-4D97-AF65-F5344CB8AC3E}">
        <p14:creationId xmlns:p14="http://schemas.microsoft.com/office/powerpoint/2010/main" val="362196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23"/>
    </mc:Choice>
    <mc:Fallback xmlns="">
      <p:transition spd="slow" advTm="6062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1DEB-2D8A-04E5-62D8-E7DCD5B27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000" y="1100250"/>
            <a:ext cx="6345000" cy="355517"/>
          </a:xfrm>
        </p:spPr>
        <p:txBody>
          <a:bodyPr>
            <a:noAutofit/>
          </a:bodyPr>
          <a:lstStyle/>
          <a:p>
            <a:r>
              <a:rPr lang="en-US" sz="2100" b="1">
                <a:solidFill>
                  <a:srgbClr val="006532"/>
                </a:solidFill>
                <a:latin typeface="Calibri Light" panose="020F0302020204030204"/>
              </a:rPr>
              <a:t>Theory of Change (ToC) for JET IP</a:t>
            </a:r>
            <a:endParaRPr lang="en-ZA" sz="2100" b="1">
              <a:solidFill>
                <a:srgbClr val="006532"/>
              </a:solidFill>
              <a:latin typeface="Calibri Light" panose="020F03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BB1D7-423E-2BAE-0BCD-E8E42264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8</a:t>
            </a:fld>
            <a:endParaRPr lang="en-ZA">
              <a:latin typeface="Calibri" panose="020F0502020204030204"/>
            </a:endParaRPr>
          </a:p>
        </p:txBody>
      </p:sp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66152ECE-8294-0CE9-6158-E89926A44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738" y="1571958"/>
            <a:ext cx="1588262" cy="2669278"/>
          </a:xfrm>
          <a:prstGeom prst="rect">
            <a:avLst/>
          </a:prstGeom>
        </p:spPr>
      </p:pic>
      <p:pic>
        <p:nvPicPr>
          <p:cNvPr id="7" name="Picture 6" descr="A screen shot of a chart&#10;&#10;Description automatically generated">
            <a:extLst>
              <a:ext uri="{FF2B5EF4-FFF2-40B4-BE49-F238E27FC236}">
                <a16:creationId xmlns:a16="http://schemas.microsoft.com/office/drawing/2014/main" id="{83CFD935-8133-82FD-2609-B81B26869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874" y="1605175"/>
            <a:ext cx="1674606" cy="3479204"/>
          </a:xfrm>
          <a:prstGeom prst="rect">
            <a:avLst/>
          </a:prstGeom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B7B5DABC-4762-52A1-C8E0-BEE9510C28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3533" y="1574443"/>
            <a:ext cx="1965341" cy="359238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BCB24B1-9CC2-EBF1-885F-3534624C2143}"/>
              </a:ext>
            </a:extLst>
          </p:cNvPr>
          <p:cNvGrpSpPr/>
          <p:nvPr/>
        </p:nvGrpSpPr>
        <p:grpSpPr>
          <a:xfrm>
            <a:off x="1232197" y="1580391"/>
            <a:ext cx="1641338" cy="4356704"/>
            <a:chOff x="118927" y="964186"/>
            <a:chExt cx="2188451" cy="5808939"/>
          </a:xfrm>
        </p:grpSpPr>
        <p:pic>
          <p:nvPicPr>
            <p:cNvPr id="33" name="Picture 32" descr="A diagram of a project&#10;&#10;Description automatically generated with medium confidence">
              <a:extLst>
                <a:ext uri="{FF2B5EF4-FFF2-40B4-BE49-F238E27FC236}">
                  <a16:creationId xmlns:a16="http://schemas.microsoft.com/office/drawing/2014/main" id="{0B880865-7936-7ECF-6624-A4D8D47A2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927" y="964186"/>
              <a:ext cx="2188451" cy="4853497"/>
            </a:xfrm>
            <a:prstGeom prst="rect">
              <a:avLst/>
            </a:prstGeom>
          </p:spPr>
        </p:pic>
        <p:pic>
          <p:nvPicPr>
            <p:cNvPr id="3" name="Picture 2" descr="A green background with black text&#10;&#10;Description automatically generated">
              <a:extLst>
                <a:ext uri="{FF2B5EF4-FFF2-40B4-BE49-F238E27FC236}">
                  <a16:creationId xmlns:a16="http://schemas.microsoft.com/office/drawing/2014/main" id="{2AAEA33D-6676-9468-9E13-A9973FDA9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2052" y="5809948"/>
              <a:ext cx="1621739" cy="963177"/>
            </a:xfrm>
            <a:prstGeom prst="rect">
              <a:avLst/>
            </a:prstGeom>
          </p:spPr>
        </p:pic>
      </p:grpSp>
      <p:sp>
        <p:nvSpPr>
          <p:cNvPr id="10" name="Line Callout 1 9">
            <a:extLst>
              <a:ext uri="{FF2B5EF4-FFF2-40B4-BE49-F238E27FC236}">
                <a16:creationId xmlns:a16="http://schemas.microsoft.com/office/drawing/2014/main" id="{80134B3E-9AB4-304D-FE88-AB474CBABDED}"/>
              </a:ext>
            </a:extLst>
          </p:cNvPr>
          <p:cNvSpPr/>
          <p:nvPr/>
        </p:nvSpPr>
        <p:spPr>
          <a:xfrm>
            <a:off x="6173407" y="2061395"/>
            <a:ext cx="828972" cy="457200"/>
          </a:xfrm>
          <a:prstGeom prst="borderCallout1">
            <a:avLst>
              <a:gd name="adj1" fmla="val 24013"/>
              <a:gd name="adj2" fmla="val 375"/>
              <a:gd name="adj3" fmla="val 228290"/>
              <a:gd name="adj4" fmla="val -45590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00">
                <a:solidFill>
                  <a:srgbClr val="F3EEE2"/>
                </a:solidFill>
                <a:latin typeface="Calibri" panose="020F0502020204030204"/>
              </a:rPr>
              <a:t>Community engagement</a:t>
            </a:r>
          </a:p>
        </p:txBody>
      </p:sp>
      <p:sp>
        <p:nvSpPr>
          <p:cNvPr id="11" name="Line Callout 1 10">
            <a:extLst>
              <a:ext uri="{FF2B5EF4-FFF2-40B4-BE49-F238E27FC236}">
                <a16:creationId xmlns:a16="http://schemas.microsoft.com/office/drawing/2014/main" id="{8B954CAC-C274-01E4-411A-DD01606F78C9}"/>
              </a:ext>
            </a:extLst>
          </p:cNvPr>
          <p:cNvSpPr/>
          <p:nvPr/>
        </p:nvSpPr>
        <p:spPr>
          <a:xfrm>
            <a:off x="6418755" y="3977006"/>
            <a:ext cx="703940" cy="457200"/>
          </a:xfrm>
          <a:prstGeom prst="borderCallout1">
            <a:avLst>
              <a:gd name="adj1" fmla="val 29276"/>
              <a:gd name="adj2" fmla="val -1496"/>
              <a:gd name="adj3" fmla="val -19079"/>
              <a:gd name="adj4" fmla="val -48137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00">
                <a:solidFill>
                  <a:srgbClr val="F3EEE2"/>
                </a:solidFill>
                <a:latin typeface="Calibri" panose="020F0502020204030204"/>
              </a:rPr>
              <a:t>Emissions reductions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AFB1E65-AC34-AAD3-0B9E-19203E9CCB21}"/>
              </a:ext>
            </a:extLst>
          </p:cNvPr>
          <p:cNvGrpSpPr/>
          <p:nvPr/>
        </p:nvGrpSpPr>
        <p:grpSpPr>
          <a:xfrm>
            <a:off x="6075949" y="2613860"/>
            <a:ext cx="728265" cy="1725546"/>
            <a:chOff x="6577261" y="2342147"/>
            <a:chExt cx="971020" cy="2300728"/>
          </a:xfrm>
        </p:grpSpPr>
        <p:sp>
          <p:nvSpPr>
            <p:cNvPr id="8" name="Line Callout 1 7">
              <a:extLst>
                <a:ext uri="{FF2B5EF4-FFF2-40B4-BE49-F238E27FC236}">
                  <a16:creationId xmlns:a16="http://schemas.microsoft.com/office/drawing/2014/main" id="{86FE70D8-3C00-D536-73F1-2DBE351AFE1D}"/>
                </a:ext>
              </a:extLst>
            </p:cNvPr>
            <p:cNvSpPr/>
            <p:nvPr/>
          </p:nvSpPr>
          <p:spPr>
            <a:xfrm>
              <a:off x="6577261" y="2342147"/>
              <a:ext cx="971020" cy="609600"/>
            </a:xfrm>
            <a:prstGeom prst="borderCallout1">
              <a:avLst>
                <a:gd name="adj1" fmla="val 24013"/>
                <a:gd name="adj2" fmla="val -490"/>
                <a:gd name="adj3" fmla="val 112500"/>
                <a:gd name="adj4" fmla="val -38333"/>
              </a:avLst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900" dirty="0">
                  <a:solidFill>
                    <a:srgbClr val="F3EEE2"/>
                  </a:solidFill>
                  <a:latin typeface="Calibri" panose="020F0502020204030204"/>
                </a:rPr>
                <a:t>Jobs +</a:t>
              </a:r>
              <a:br>
                <a:rPr lang="en-ZA" sz="900" dirty="0">
                  <a:solidFill>
                    <a:srgbClr val="F3EEE2"/>
                  </a:solidFill>
                  <a:latin typeface="Calibri" panose="020F0502020204030204"/>
                </a:rPr>
              </a:br>
              <a:r>
                <a:rPr lang="en-ZA" sz="900" dirty="0">
                  <a:solidFill>
                    <a:srgbClr val="F3EEE2"/>
                  </a:solidFill>
                  <a:latin typeface="Calibri" panose="020F0502020204030204"/>
                </a:rPr>
                <a:t>Livelihoods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4C91836-C004-19E4-6561-9C2183ACDCCC}"/>
                </a:ext>
              </a:extLst>
            </p:cNvPr>
            <p:cNvCxnSpPr/>
            <p:nvPr/>
          </p:nvCxnSpPr>
          <p:spPr>
            <a:xfrm flipV="1">
              <a:off x="6593305" y="2951747"/>
              <a:ext cx="113904" cy="169112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Line Callout 1 13">
            <a:extLst>
              <a:ext uri="{FF2B5EF4-FFF2-40B4-BE49-F238E27FC236}">
                <a16:creationId xmlns:a16="http://schemas.microsoft.com/office/drawing/2014/main" id="{CE112EE7-FA29-A685-CFBC-B42421453662}"/>
              </a:ext>
            </a:extLst>
          </p:cNvPr>
          <p:cNvSpPr/>
          <p:nvPr/>
        </p:nvSpPr>
        <p:spPr>
          <a:xfrm>
            <a:off x="5312176" y="5164146"/>
            <a:ext cx="861232" cy="457200"/>
          </a:xfrm>
          <a:prstGeom prst="borderCallout1">
            <a:avLst>
              <a:gd name="adj1" fmla="val 29276"/>
              <a:gd name="adj2" fmla="val -1496"/>
              <a:gd name="adj3" fmla="val -171711"/>
              <a:gd name="adj4" fmla="val -105804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900">
                <a:solidFill>
                  <a:srgbClr val="F3EEE2"/>
                </a:solidFill>
                <a:latin typeface="Calibri" panose="020F0502020204030204"/>
              </a:rPr>
              <a:t>Institutional strengthening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45A31A-AA0C-F2F3-D3F2-9596843161DB}"/>
              </a:ext>
            </a:extLst>
          </p:cNvPr>
          <p:cNvSpPr/>
          <p:nvPr/>
        </p:nvSpPr>
        <p:spPr>
          <a:xfrm>
            <a:off x="6891728" y="4854643"/>
            <a:ext cx="1020075" cy="45947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350" dirty="0">
                <a:solidFill>
                  <a:srgbClr val="F3EEE2"/>
                </a:solidFill>
                <a:latin typeface="Calibri" panose="020F0502020204030204"/>
              </a:rPr>
              <a:t>Core indicators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FF62E4-895C-A47E-8068-A0A55D776B0D}"/>
              </a:ext>
            </a:extLst>
          </p:cNvPr>
          <p:cNvSpPr/>
          <p:nvPr/>
        </p:nvSpPr>
        <p:spPr>
          <a:xfrm>
            <a:off x="5426243" y="1100250"/>
            <a:ext cx="2117558" cy="35551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350" dirty="0">
                <a:solidFill>
                  <a:srgbClr val="000000"/>
                </a:solidFill>
                <a:latin typeface="Calibri" panose="020F0502020204030204"/>
              </a:rPr>
              <a:t>Developing impact milestones StatsSA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F67309A-EE9D-80A1-1502-CE9CE2E2C75C}"/>
              </a:ext>
            </a:extLst>
          </p:cNvPr>
          <p:cNvGrpSpPr/>
          <p:nvPr/>
        </p:nvGrpSpPr>
        <p:grpSpPr>
          <a:xfrm>
            <a:off x="2586193" y="5159651"/>
            <a:ext cx="2178311" cy="841100"/>
            <a:chOff x="2094740" y="5736533"/>
            <a:chExt cx="2300797" cy="112146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8522EA3-0C42-B23B-072B-89A3AFC02F2B}"/>
                </a:ext>
              </a:extLst>
            </p:cNvPr>
            <p:cNvSpPr/>
            <p:nvPr/>
          </p:nvSpPr>
          <p:spPr>
            <a:xfrm>
              <a:off x="2307378" y="5983847"/>
              <a:ext cx="2088159" cy="87415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sz="900" dirty="0">
                  <a:solidFill>
                    <a:srgbClr val="F3EEE2"/>
                  </a:solidFill>
                  <a:latin typeface="Calibri" panose="020F0502020204030204"/>
                </a:rPr>
                <a:t>6 portfolios – electricity, NEVs, GH2, </a:t>
              </a:r>
              <a:r>
                <a:rPr lang="en-ZA" sz="900" dirty="0" err="1">
                  <a:solidFill>
                    <a:srgbClr val="F3EEE2"/>
                  </a:solidFill>
                  <a:latin typeface="Calibri" panose="020F0502020204030204"/>
                </a:rPr>
                <a:t>muni</a:t>
              </a:r>
              <a:r>
                <a:rPr lang="en-ZA" sz="900" dirty="0">
                  <a:solidFill>
                    <a:srgbClr val="F3EEE2"/>
                  </a:solidFill>
                  <a:latin typeface="Calibri" panose="020F0502020204030204"/>
                </a:rPr>
                <a:t> distribution, skills, Mpumalanga JT (note each need M&amp;E system)</a:t>
              </a:r>
            </a:p>
          </p:txBody>
        </p:sp>
        <p:sp>
          <p:nvSpPr>
            <p:cNvPr id="19" name="Up Arrow 18">
              <a:extLst>
                <a:ext uri="{FF2B5EF4-FFF2-40B4-BE49-F238E27FC236}">
                  <a16:creationId xmlns:a16="http://schemas.microsoft.com/office/drawing/2014/main" id="{8AABF767-8535-4227-6502-05ADC440962A}"/>
                </a:ext>
              </a:extLst>
            </p:cNvPr>
            <p:cNvSpPr/>
            <p:nvPr/>
          </p:nvSpPr>
          <p:spPr>
            <a:xfrm>
              <a:off x="3092305" y="5742528"/>
              <a:ext cx="506584" cy="241319"/>
            </a:xfrm>
            <a:prstGeom prst="up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350">
                <a:solidFill>
                  <a:srgbClr val="F3EEE2"/>
                </a:solidFill>
                <a:latin typeface="Calibri" panose="020F0502020204030204"/>
              </a:endParaRPr>
            </a:p>
          </p:txBody>
        </p:sp>
        <p:sp>
          <p:nvSpPr>
            <p:cNvPr id="20" name="Up Arrow 19">
              <a:extLst>
                <a:ext uri="{FF2B5EF4-FFF2-40B4-BE49-F238E27FC236}">
                  <a16:creationId xmlns:a16="http://schemas.microsoft.com/office/drawing/2014/main" id="{D5F1EEFF-138E-1C36-4392-AF96DC242E20}"/>
                </a:ext>
              </a:extLst>
            </p:cNvPr>
            <p:cNvSpPr/>
            <p:nvPr/>
          </p:nvSpPr>
          <p:spPr>
            <a:xfrm rot="19096125">
              <a:off x="2094740" y="5736533"/>
              <a:ext cx="401302" cy="411904"/>
            </a:xfrm>
            <a:prstGeom prst="up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350">
                <a:solidFill>
                  <a:srgbClr val="F3EEE2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F47B414-F327-821A-194E-12728903C652}"/>
              </a:ext>
            </a:extLst>
          </p:cNvPr>
          <p:cNvSpPr/>
          <p:nvPr/>
        </p:nvSpPr>
        <p:spPr>
          <a:xfrm>
            <a:off x="2721316" y="2112236"/>
            <a:ext cx="1793555" cy="59338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350" dirty="0">
                <a:solidFill>
                  <a:srgbClr val="000000"/>
                </a:solidFill>
                <a:latin typeface="Calibri" panose="020F0502020204030204"/>
              </a:rPr>
              <a:t>Developing internally STO/MTO, milestones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387A92-32C4-08FA-A0C0-A89393FC8E10}"/>
              </a:ext>
            </a:extLst>
          </p:cNvPr>
          <p:cNvSpPr txBox="1"/>
          <p:nvPr/>
        </p:nvSpPr>
        <p:spPr>
          <a:xfrm>
            <a:off x="250521" y="413359"/>
            <a:ext cx="64593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Monitoring, Evaluation and Learning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0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05"/>
    </mc:Choice>
    <mc:Fallback xmlns="">
      <p:transition spd="slow" advTm="6900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25338-8332-F9DE-6AF3-345F2F410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B79FD-9515-94A5-84F7-5D12F5BC6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9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1C2F87-5C3E-B2A5-E621-1B6CA3F6BDB2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M&amp;E FRAMEWORK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3DFE37-CED2-2387-213C-6CE188C041AE}"/>
              </a:ext>
            </a:extLst>
          </p:cNvPr>
          <p:cNvSpPr txBox="1"/>
          <p:nvPr/>
        </p:nvSpPr>
        <p:spPr>
          <a:xfrm>
            <a:off x="425011" y="2242053"/>
            <a:ext cx="6866489" cy="242617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Tracking Progress and Impact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Indicators: 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Impact, outcome, and output indicators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Data Sources: 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Established(</a:t>
            </a:r>
            <a:r>
              <a:rPr lang="en-US" kern="100" dirty="0" err="1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ing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) baselines and data collection systems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Reporting: 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Quarterly reports on outputs and outcomes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Evaluations: 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Annual impact assessments, major evaluation in 2026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Participatory Monitoring: 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Communities involved in tracking progress</a:t>
            </a:r>
          </a:p>
        </p:txBody>
      </p:sp>
    </p:spTree>
    <p:extLst>
      <p:ext uri="{BB962C8B-B14F-4D97-AF65-F5344CB8AC3E}">
        <p14:creationId xmlns:p14="http://schemas.microsoft.com/office/powerpoint/2010/main" val="243774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BA0DC-9BF3-CA9E-86DB-C0F52D864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18F3B-2417-EE4E-5B0C-E68D3D0D2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10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E75EF5D-FA00-4145-49B7-C1E1F56A7343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INVESTMENTS REGISTER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5ECB65-83CB-D047-E749-63596F35FD37}"/>
              </a:ext>
            </a:extLst>
          </p:cNvPr>
          <p:cNvSpPr txBox="1"/>
          <p:nvPr/>
        </p:nvSpPr>
        <p:spPr>
          <a:xfrm>
            <a:off x="425011" y="2242053"/>
            <a:ext cx="6866489" cy="3654205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Tracking Financial Flows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Purpose: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Track how funds are mobilised and used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Sources: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International partners, private sector, government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Principles: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Fiscal sustainability, appropriate risk sharing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Transparency:</a:t>
            </a:r>
            <a:r>
              <a:rPr lang="en-US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Publicly accessible reporting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rgbClr val="000000"/>
                </a:solidFill>
                <a:ea typeface="Calibri"/>
                <a:cs typeface="Times New Roman"/>
                <a:hlinkClick r:id="rId3"/>
              </a:rPr>
              <a:t>https://justenergytransition.co.za/jet-investment-register-dashboard</a:t>
            </a:r>
            <a:r>
              <a:rPr lang="en-US" kern="100" dirty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564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8FBB-F9F2-A51A-F772-DFADB4DC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FE58E-5BB7-4A71-697F-B6071C43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11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B34540-44D4-2FE9-E5C3-5A01C93ADE85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THE LEARNING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E541FD-3C5C-5717-CAE4-17D5838A4C99}"/>
              </a:ext>
            </a:extLst>
          </p:cNvPr>
          <p:cNvSpPr txBox="1"/>
          <p:nvPr/>
        </p:nvSpPr>
        <p:spPr>
          <a:xfrm>
            <a:off x="425011" y="2242053"/>
            <a:ext cx="6866489" cy="4319003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The "L" in MEL: What Makes It Different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Problem-solving orientation: </a:t>
            </a:r>
            <a:r>
              <a:rPr lang="en-US" kern="100" dirty="0">
                <a:latin typeface="Calibri"/>
                <a:ea typeface="Calibri"/>
                <a:cs typeface="Times New Roman"/>
              </a:rPr>
              <a:t>M&amp;E exists to improve decision-making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Emergent approach: </a:t>
            </a:r>
            <a:r>
              <a:rPr lang="en-US" kern="100" dirty="0">
                <a:latin typeface="Calibri"/>
                <a:ea typeface="Calibri"/>
                <a:cs typeface="Times New Roman"/>
              </a:rPr>
              <a:t>Systems adapt as new information emerges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Feedback loops: </a:t>
            </a:r>
            <a:r>
              <a:rPr lang="en-US" kern="100" dirty="0">
                <a:latin typeface="Calibri"/>
                <a:ea typeface="Calibri"/>
                <a:cs typeface="Times New Roman"/>
              </a:rPr>
              <a:t>Real-time information flows from implementation to decision-makers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Learning agenda: </a:t>
            </a:r>
            <a:r>
              <a:rPr lang="en-US" kern="100" dirty="0">
                <a:latin typeface="Calibri"/>
                <a:ea typeface="Calibri"/>
                <a:cs typeface="Times New Roman"/>
              </a:rPr>
              <a:t>Key questions identified for ongoing inquiry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Evaluative studies: </a:t>
            </a:r>
            <a:r>
              <a:rPr lang="en-US" kern="100" dirty="0">
                <a:latin typeface="Calibri"/>
                <a:ea typeface="Calibri"/>
                <a:cs typeface="Times New Roman"/>
              </a:rPr>
              <a:t>Both rapid studies and in-depth evaluations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00" dirty="0">
                <a:solidFill>
                  <a:schemeClr val="tx2"/>
                </a:solidFill>
                <a:latin typeface="Calibri"/>
                <a:ea typeface="Calibri"/>
                <a:cs typeface="Times New Roman"/>
              </a:rPr>
              <a:t>Public reporting:</a:t>
            </a:r>
            <a:r>
              <a:rPr lang="en-US" kern="100" dirty="0">
                <a:latin typeface="Calibri"/>
                <a:ea typeface="Calibri"/>
                <a:cs typeface="Times New Roman"/>
              </a:rPr>
              <a:t> Transparency builds trust and enables broader learning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4231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871C1-0FE3-7FA2-AC32-71455B929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15FDD-BA8C-47AA-AA21-93C904343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12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DACC21-5576-03DB-9166-94B3ECF4E428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MINDSET SHIFT IN ACTION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CB3F3-EADA-1490-5504-534BC0C04248}"/>
              </a:ext>
            </a:extLst>
          </p:cNvPr>
          <p:cNvSpPr txBox="1"/>
          <p:nvPr/>
        </p:nvSpPr>
        <p:spPr>
          <a:xfrm>
            <a:off x="425011" y="2242053"/>
            <a:ext cx="6866489" cy="379463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What This Looks Like Practically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CDFFCF-064C-7CF1-C839-1F02AABF2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986861"/>
              </p:ext>
            </p:extLst>
          </p:nvPr>
        </p:nvGraphicFramePr>
        <p:xfrm>
          <a:off x="519990" y="2737249"/>
          <a:ext cx="7692887" cy="2576388"/>
        </p:xfrm>
        <a:graphic>
          <a:graphicData uri="http://schemas.openxmlformats.org/drawingml/2006/table">
            <a:tbl>
              <a:tblPr firstRow="1" firstCol="1" bandRow="1"/>
              <a:tblGrid>
                <a:gridCol w="3841474">
                  <a:extLst>
                    <a:ext uri="{9D8B030D-6E8A-4147-A177-3AD203B41FA5}">
                      <a16:colId xmlns:a16="http://schemas.microsoft.com/office/drawing/2014/main" val="3376551409"/>
                    </a:ext>
                  </a:extLst>
                </a:gridCol>
                <a:gridCol w="3851413">
                  <a:extLst>
                    <a:ext uri="{9D8B030D-6E8A-4147-A177-3AD203B41FA5}">
                      <a16:colId xmlns:a16="http://schemas.microsoft.com/office/drawing/2014/main" val="11992413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Traditional M&amp;E Question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JET IP MEL Question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622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Did we spend the budget?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Are we making progress toward a just transition?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591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Did we deliver the outputs?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What outcomes are we achieving and for whom?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869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Did we meet our targets?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Why are we (or aren't we) achieving our targets?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223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What did we do?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What are we learning and what should we change?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093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33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245E7-B118-7526-CD14-FA63FDE92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1870B-7298-309F-B658-2106A347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13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3C1A506-3541-53A7-66BF-A5AC7C0AC34C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KEY ENABLER 1 STAKEHOLDER PARTICIPATION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4EB21F-E6A6-C30C-2EC8-C2982B1CE8BF}"/>
              </a:ext>
            </a:extLst>
          </p:cNvPr>
          <p:cNvSpPr txBox="1"/>
          <p:nvPr/>
        </p:nvSpPr>
        <p:spPr>
          <a:xfrm>
            <a:off x="425011" y="2242053"/>
            <a:ext cx="6866489" cy="2860142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Moving from "Data Source" to "Learning Partner“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Collaborative design: </a:t>
            </a:r>
            <a:r>
              <a:rPr lang="en-ZA" dirty="0"/>
              <a:t>Stakeholders co-create indicators and milestones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Participatory monitoring: </a:t>
            </a:r>
            <a:r>
              <a:rPr lang="en-ZA" dirty="0"/>
              <a:t>Communities track progress in their own contexts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Procedural justice: </a:t>
            </a:r>
            <a:r>
              <a:rPr lang="en-ZA" dirty="0"/>
              <a:t>Ensuring affected communities have a voice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Trust-building: </a:t>
            </a:r>
            <a:r>
              <a:rPr lang="en-ZA" dirty="0"/>
              <a:t>Transparency creates space for honest learning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kern="100" dirty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00" dirty="0">
              <a:solidFill>
                <a:srgbClr val="000000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946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0132B-3FD5-05B9-677E-87CF52C53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5F00B-E877-2ECC-DADD-94941A952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14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4DFB13C-8B10-E01C-827A-745F7FF4E3E5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KEY ENABLER 2 - INTEGRATED SYSTEMS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4254E2-47D5-AD46-F209-3F7E86AF4A40}"/>
              </a:ext>
            </a:extLst>
          </p:cNvPr>
          <p:cNvSpPr txBox="1"/>
          <p:nvPr/>
        </p:nvSpPr>
        <p:spPr>
          <a:xfrm>
            <a:off x="425011" y="2242053"/>
            <a:ext cx="6866489" cy="2349233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Breaking Down Silos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Government coordination: </a:t>
            </a:r>
            <a:r>
              <a:rPr lang="en-US" dirty="0"/>
              <a:t>Aligned Theories of Change across departments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Shared indicators: </a:t>
            </a:r>
            <a:r>
              <a:rPr lang="en-US" dirty="0"/>
              <a:t>Common metrics enable comparison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M&amp;E Working Group: </a:t>
            </a:r>
            <a:r>
              <a:rPr lang="en-US" dirty="0"/>
              <a:t>Coordinates efforts across portfolios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Complementary systems: </a:t>
            </a:r>
            <a:r>
              <a:rPr lang="en-US" dirty="0"/>
              <a:t>Build on existing tracking efforts</a:t>
            </a:r>
          </a:p>
        </p:txBody>
      </p:sp>
    </p:spTree>
    <p:extLst>
      <p:ext uri="{BB962C8B-B14F-4D97-AF65-F5344CB8AC3E}">
        <p14:creationId xmlns:p14="http://schemas.microsoft.com/office/powerpoint/2010/main" val="204389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B2FB9-4C65-D9A3-B9E0-F9ECBAF2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0BC6F-B6A2-AA84-AAD3-D1A3BA6A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15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D4046D-E91C-2479-B457-2FC4B39444D2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KEY ENABLER 3 - EMERGENT ADAPTATION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6A39C4-59EB-A042-BAA2-040B8C9D1835}"/>
              </a:ext>
            </a:extLst>
          </p:cNvPr>
          <p:cNvSpPr txBox="1"/>
          <p:nvPr/>
        </p:nvSpPr>
        <p:spPr>
          <a:xfrm>
            <a:off x="425011" y="2242053"/>
            <a:ext cx="6866489" cy="1586588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Planning for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Not everything can be predicted:</a:t>
            </a:r>
            <a:r>
              <a:rPr lang="en-ZA" dirty="0"/>
              <a:t> Plans must evolve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Signal tracking: </a:t>
            </a:r>
            <a:r>
              <a:rPr lang="en-ZA" dirty="0"/>
              <a:t>Use milestones to detect transformational shifts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Speed and scale: </a:t>
            </a:r>
            <a:r>
              <a:rPr lang="en-ZA" dirty="0"/>
              <a:t>Monitor these critical dimensions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Evaluative thinking: </a:t>
            </a:r>
            <a:r>
              <a:rPr lang="en-ZA" dirty="0"/>
              <a:t>Build curiosity and inquiry into daily practice</a:t>
            </a:r>
          </a:p>
        </p:txBody>
      </p:sp>
    </p:spTree>
    <p:extLst>
      <p:ext uri="{BB962C8B-B14F-4D97-AF65-F5344CB8AC3E}">
        <p14:creationId xmlns:p14="http://schemas.microsoft.com/office/powerpoint/2010/main" val="347899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3A647-62DD-2AB8-0EB1-2C7D50EA0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C9365-2512-CC8A-1639-BB253249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16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EA4D12-5FD7-6A32-AE71-69E86D165402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KEY ENABLER 4 - LEADERSHIP AND CULTURE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4D52EB-5648-B8B2-CE71-9C53D0055EF8}"/>
              </a:ext>
            </a:extLst>
          </p:cNvPr>
          <p:cNvSpPr txBox="1"/>
          <p:nvPr/>
        </p:nvSpPr>
        <p:spPr>
          <a:xfrm>
            <a:off x="425011" y="2242053"/>
            <a:ext cx="6866489" cy="1586588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The Human Element</a:t>
            </a:r>
            <a:endParaRPr lang="en-US" b="1" kern="100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Leadership commitment:</a:t>
            </a:r>
            <a:r>
              <a:rPr lang="en-ZA" dirty="0"/>
              <a:t> Leaders must model learning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Psychological safety:</a:t>
            </a:r>
            <a:r>
              <a:rPr lang="en-ZA" dirty="0"/>
              <a:t> It's safe to share failures and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Learning culture:</a:t>
            </a:r>
            <a:r>
              <a:rPr lang="en-ZA" dirty="0"/>
              <a:t> Inquiry is valued over 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2"/>
                </a:solidFill>
              </a:rPr>
              <a:t>Capacity building:</a:t>
            </a:r>
            <a:r>
              <a:rPr lang="en-ZA" dirty="0"/>
              <a:t> People need skills for evaluative thinking</a:t>
            </a:r>
          </a:p>
        </p:txBody>
      </p:sp>
    </p:spTree>
    <p:extLst>
      <p:ext uri="{BB962C8B-B14F-4D97-AF65-F5344CB8AC3E}">
        <p14:creationId xmlns:p14="http://schemas.microsoft.com/office/powerpoint/2010/main" val="120376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25567-4A17-6BF8-673E-54C6760B5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29C43-8693-776C-EB3D-1E17C5E32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17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9E1C65-6F7C-14B2-8A26-CF4AE59E46A1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LESSONS FROM THE JET IP MEL JOURNEY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96CED-2A87-181F-C039-74692C3B828C}"/>
              </a:ext>
            </a:extLst>
          </p:cNvPr>
          <p:cNvSpPr txBox="1"/>
          <p:nvPr/>
        </p:nvSpPr>
        <p:spPr>
          <a:xfrm>
            <a:off x="425011" y="2242053"/>
            <a:ext cx="6866489" cy="1863587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What We're Learning So Far</a:t>
            </a:r>
          </a:p>
          <a:p>
            <a:r>
              <a:rPr lang="en-ZA" dirty="0"/>
              <a:t>1. MEL systems for complex problems must be emergent (evolving)</a:t>
            </a:r>
          </a:p>
          <a:p>
            <a:r>
              <a:rPr lang="en-ZA" dirty="0"/>
              <a:t>2. The "just" dimension requires participatory approaches</a:t>
            </a:r>
          </a:p>
          <a:p>
            <a:r>
              <a:rPr lang="en-ZA" dirty="0"/>
              <a:t>3. Data infrastructure takes time to build</a:t>
            </a:r>
          </a:p>
          <a:p>
            <a:r>
              <a:rPr lang="en-ZA" dirty="0"/>
              <a:t>4. Feedback loops must be intentional, not accidental</a:t>
            </a:r>
          </a:p>
          <a:p>
            <a:r>
              <a:rPr lang="en-ZA" dirty="0"/>
              <a:t>5. Attribution is challenging - focus on contribution</a:t>
            </a:r>
          </a:p>
        </p:txBody>
      </p:sp>
    </p:spTree>
    <p:extLst>
      <p:ext uri="{BB962C8B-B14F-4D97-AF65-F5344CB8AC3E}">
        <p14:creationId xmlns:p14="http://schemas.microsoft.com/office/powerpoint/2010/main" val="403013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841C5-4CCF-0881-317C-BB3BD4893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1E285-4834-0D8F-17B8-D63E30ED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18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A2CE-3532-7EF8-3173-15B2978FF201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BRINGING IT TO YOUR CONTEXT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ED1637-B060-A09C-93A4-ED95907C3668}"/>
              </a:ext>
            </a:extLst>
          </p:cNvPr>
          <p:cNvSpPr txBox="1"/>
          <p:nvPr/>
        </p:nvSpPr>
        <p:spPr>
          <a:xfrm>
            <a:off x="425011" y="2242053"/>
            <a:ext cx="6866489" cy="2140586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Questions for Reflection</a:t>
            </a:r>
          </a:p>
          <a:p>
            <a:r>
              <a:rPr lang="en-US" dirty="0"/>
              <a:t>1. Where is your organization in the compliance-learning spectrum?</a:t>
            </a:r>
          </a:p>
          <a:p>
            <a:r>
              <a:rPr lang="en-US" dirty="0"/>
              <a:t>2. What would it take to shift toward a more learning-oriented approach?</a:t>
            </a:r>
          </a:p>
          <a:p>
            <a:r>
              <a:rPr lang="en-US" dirty="0"/>
              <a:t>3. How can you create more space for stakeholder participation?</a:t>
            </a:r>
          </a:p>
          <a:p>
            <a:r>
              <a:rPr lang="en-US" dirty="0"/>
              <a:t>4. What feedback loops would help you adapt more quickly?</a:t>
            </a:r>
          </a:p>
          <a:p>
            <a:r>
              <a:rPr lang="en-US" dirty="0"/>
              <a:t>5. How can leaders model a learning mindset?</a:t>
            </a:r>
          </a:p>
        </p:txBody>
      </p:sp>
    </p:spTree>
    <p:extLst>
      <p:ext uri="{BB962C8B-B14F-4D97-AF65-F5344CB8AC3E}">
        <p14:creationId xmlns:p14="http://schemas.microsoft.com/office/powerpoint/2010/main" val="2144749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BE55A-99C6-C249-70D1-5E1B2F3E2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6B63F-79B0-8BD6-DAA2-BC30773B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19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D08787-35DF-1C30-9F84-DAFC61A8B96A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  <a:latin typeface="Calibri Light" panose="020F0302020204030204"/>
              </a:rPr>
              <a:t>YOUR LEARNING JOURNEY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0BA58B-B859-B3CC-45FA-04B33EDF8FFC}"/>
              </a:ext>
            </a:extLst>
          </p:cNvPr>
          <p:cNvSpPr txBox="1"/>
          <p:nvPr/>
        </p:nvSpPr>
        <p:spPr>
          <a:xfrm>
            <a:off x="425011" y="2242053"/>
            <a:ext cx="6866489" cy="379463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Practical Next Steps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C0812E-1C9C-9422-2B2A-DACCF2F3F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87905"/>
              </p:ext>
            </p:extLst>
          </p:nvPr>
        </p:nvGraphicFramePr>
        <p:xfrm>
          <a:off x="519990" y="2737249"/>
          <a:ext cx="7692886" cy="2002411"/>
        </p:xfrm>
        <a:graphic>
          <a:graphicData uri="http://schemas.openxmlformats.org/drawingml/2006/table">
            <a:tbl>
              <a:tblPr firstRow="1" firstCol="1" bandRow="1"/>
              <a:tblGrid>
                <a:gridCol w="2559880">
                  <a:extLst>
                    <a:ext uri="{9D8B030D-6E8A-4147-A177-3AD203B41FA5}">
                      <a16:colId xmlns:a16="http://schemas.microsoft.com/office/drawing/2014/main" val="3376551409"/>
                    </a:ext>
                  </a:extLst>
                </a:gridCol>
                <a:gridCol w="2566503">
                  <a:extLst>
                    <a:ext uri="{9D8B030D-6E8A-4147-A177-3AD203B41FA5}">
                      <a16:colId xmlns:a16="http://schemas.microsoft.com/office/drawing/2014/main" val="1199241345"/>
                    </a:ext>
                  </a:extLst>
                </a:gridCol>
                <a:gridCol w="2566503">
                  <a:extLst>
                    <a:ext uri="{9D8B030D-6E8A-4147-A177-3AD203B41FA5}">
                      <a16:colId xmlns:a16="http://schemas.microsoft.com/office/drawing/2014/main" val="6096852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Immediate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Short-term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b="1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Long-term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622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Conduct a MEL maturity assessment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Develop a learning agenda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Build a culture of evaluative thinking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591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Identify one learning question for your team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Design feedback loops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Integrate MEL into governance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869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Share this presentation with colleagues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Pilot participatory approaches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Share learning publicly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223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169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9E876-6739-16BA-6721-527EE59EF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DE8B4-6413-3481-A53B-626BDCBB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20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E2414D-C680-47D3-7D4A-E8E782720F6B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 dirty="0">
                <a:solidFill>
                  <a:srgbClr val="006532"/>
                </a:solidFill>
              </a:rPr>
              <a:t>CLOSING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C9C4A-A8A0-586C-57A3-423A59DA8569}"/>
              </a:ext>
            </a:extLst>
          </p:cNvPr>
          <p:cNvSpPr txBox="1"/>
          <p:nvPr/>
        </p:nvSpPr>
        <p:spPr>
          <a:xfrm>
            <a:off x="425011" y="2242053"/>
            <a:ext cx="6866489" cy="2694584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The Mindset Shift: Key Takeaways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Compliance asks:</a:t>
            </a:r>
            <a:r>
              <a:rPr lang="en-US" dirty="0"/>
              <a:t> Did we do what we said?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Learning asks: </a:t>
            </a:r>
            <a:r>
              <a:rPr lang="en-US" b="1" dirty="0">
                <a:solidFill>
                  <a:schemeClr val="tx2"/>
                </a:solidFill>
              </a:rPr>
              <a:t>Are we making a difference and how can we improve?</a:t>
            </a:r>
          </a:p>
          <a:p>
            <a:endParaRPr lang="en-US" dirty="0"/>
          </a:p>
          <a:p>
            <a:r>
              <a:rPr lang="en-US" dirty="0"/>
              <a:t>The JET IP MEL Framework shows that it's possible to build systems that serve both purposes.</a:t>
            </a:r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The shift begins with you.</a:t>
            </a:r>
          </a:p>
        </p:txBody>
      </p:sp>
    </p:spTree>
    <p:extLst>
      <p:ext uri="{BB962C8B-B14F-4D97-AF65-F5344CB8AC3E}">
        <p14:creationId xmlns:p14="http://schemas.microsoft.com/office/powerpoint/2010/main" val="173890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473E-ADB0-B1E2-64B7-4428676FB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B8BF8-AF40-508B-ADBB-831871BA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AFE9-15C2-4B4B-92E4-A8D0A1DEE1F4}" type="slidenum">
              <a:rPr lang="en-ZA">
                <a:latin typeface="Calibri" panose="020F0502020204030204"/>
              </a:rPr>
              <a:pPr/>
              <a:t>21</a:t>
            </a:fld>
            <a:endParaRPr lang="en-ZA"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77EAC2-2195-10AC-0C77-A8C69BDA0251}"/>
              </a:ext>
            </a:extLst>
          </p:cNvPr>
          <p:cNvSpPr txBox="1">
            <a:spLocks/>
          </p:cNvSpPr>
          <p:nvPr/>
        </p:nvSpPr>
        <p:spPr>
          <a:xfrm>
            <a:off x="425011" y="518613"/>
            <a:ext cx="8480450" cy="702000"/>
          </a:xfrm>
          <a:prstGeom prst="rect">
            <a:avLst/>
          </a:prstGeom>
        </p:spPr>
        <p:txBody>
          <a:bodyPr vert="horz" lIns="67500" tIns="34290" rIns="68580" bIns="3429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rgbClr val="006532"/>
              </a:solidFill>
              <a:latin typeface="Calibri Light" panose="020F0302020204030204"/>
            </a:endParaRPr>
          </a:p>
          <a:p>
            <a:r>
              <a:rPr lang="en-US" sz="2100" b="1">
                <a:solidFill>
                  <a:srgbClr val="006532"/>
                </a:solidFill>
              </a:rPr>
              <a:t>Appendix:</a:t>
            </a:r>
            <a:endParaRPr lang="en-ZA" sz="2100" b="1" dirty="0">
              <a:solidFill>
                <a:srgbClr val="00653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FDDE8F-0B2C-874F-6E33-85033DEAB209}"/>
              </a:ext>
            </a:extLst>
          </p:cNvPr>
          <p:cNvSpPr txBox="1"/>
          <p:nvPr/>
        </p:nvSpPr>
        <p:spPr>
          <a:xfrm>
            <a:off x="425011" y="2242053"/>
            <a:ext cx="6866489" cy="2417585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b="1" kern="100" dirty="0">
                <a:solidFill>
                  <a:srgbClr val="000000"/>
                </a:solidFill>
                <a:ea typeface="Calibri"/>
                <a:cs typeface="Times New Roman"/>
              </a:rPr>
              <a:t>JET IP MEL Key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JET IP M&amp;E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JET IP Investments Register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Quarterly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Evaluative Studies (2026-2028)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kern="100" dirty="0">
              <a:solidFill>
                <a:schemeClr val="tx2"/>
              </a:solidFill>
              <a:ea typeface="Calibri"/>
              <a:cs typeface="Times New Roman"/>
            </a:endParaRPr>
          </a:p>
          <a:p>
            <a:endParaRPr lang="en-US" kern="100" dirty="0">
              <a:solidFill>
                <a:schemeClr val="tx2"/>
              </a:solidFill>
              <a:ea typeface="Calibri"/>
              <a:cs typeface="Times New Roman"/>
            </a:endParaRPr>
          </a:p>
          <a:p>
            <a:r>
              <a:rPr lang="en-US" kern="100" dirty="0">
                <a:solidFill>
                  <a:srgbClr val="000000"/>
                </a:solidFill>
                <a:ea typeface="Calibri"/>
                <a:cs typeface="Times New Roman"/>
              </a:rPr>
              <a:t>Web: </a:t>
            </a:r>
            <a:r>
              <a:rPr lang="en-US" kern="100" dirty="0">
                <a:solidFill>
                  <a:srgbClr val="008A5E"/>
                </a:solidFill>
                <a:ea typeface="Calibri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www.justenergytransition.co.</a:t>
            </a:r>
            <a:r>
              <a:rPr lang="en-US" kern="100" dirty="0">
                <a:solidFill>
                  <a:schemeClr val="accent1"/>
                </a:solidFill>
                <a:ea typeface="Calibri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</a:t>
            </a:r>
            <a:r>
              <a:rPr lang="en-US" kern="100" dirty="0">
                <a:solidFill>
                  <a:schemeClr val="accent1"/>
                </a:solidFill>
                <a:ea typeface="Calibri"/>
                <a:cs typeface="Times New Roman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1689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23"/>
    </mc:Choice>
    <mc:Fallback>
      <p:transition spd="slow" advTm="60623"/>
    </mc:Fallback>
  </mc:AlternateContent>
</p:sld>
</file>

<file path=ppt/theme/theme1.xml><?xml version="1.0" encoding="utf-8"?>
<a:theme xmlns:a="http://schemas.openxmlformats.org/drawingml/2006/main" name="Office Theme">
  <a:themeElements>
    <a:clrScheme name="JET IP">
      <a:dk1>
        <a:srgbClr val="000000"/>
      </a:dk1>
      <a:lt1>
        <a:srgbClr val="F3EEE2"/>
      </a:lt1>
      <a:dk2>
        <a:srgbClr val="711D14"/>
      </a:dk2>
      <a:lt2>
        <a:srgbClr val="E3D2AD"/>
      </a:lt2>
      <a:accent1>
        <a:srgbClr val="006532"/>
      </a:accent1>
      <a:accent2>
        <a:srgbClr val="88C86F"/>
      </a:accent2>
      <a:accent3>
        <a:srgbClr val="9F5C26"/>
      </a:accent3>
      <a:accent4>
        <a:srgbClr val="CCAE6C"/>
      </a:accent4>
      <a:accent5>
        <a:srgbClr val="9C753C"/>
      </a:accent5>
      <a:accent6>
        <a:srgbClr val="70AD47"/>
      </a:accent6>
      <a:hlink>
        <a:srgbClr val="008A5E"/>
      </a:hlink>
      <a:folHlink>
        <a:srgbClr val="66B99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ET IP Template.potx" id="{9650611C-920B-FF43-87E7-925B96F28A2D}" vid="{67A5CA2F-045B-5241-AFB5-6FD7AA9900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2380</TotalTime>
  <Words>1263</Words>
  <Application>Microsoft Office PowerPoint</Application>
  <PresentationFormat>On-screen Show (4:3)</PresentationFormat>
  <Paragraphs>248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Theory of Change (ToC) for JET 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to the  Presidential Climate  Commission   18 October 2023</dc:title>
  <dc:creator>Elsabe Gelderblom</dc:creator>
  <cp:lastModifiedBy>Christel Jacob</cp:lastModifiedBy>
  <cp:revision>264</cp:revision>
  <dcterms:created xsi:type="dcterms:W3CDTF">2023-10-13T05:22:10Z</dcterms:created>
  <dcterms:modified xsi:type="dcterms:W3CDTF">2026-07-20T15:37:40Z</dcterms:modified>
</cp:coreProperties>
</file>